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7" r:id="rId2"/>
    <p:sldId id="310" r:id="rId3"/>
    <p:sldId id="308" r:id="rId4"/>
    <p:sldId id="309" r:id="rId5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88156" autoAdjust="0"/>
  </p:normalViewPr>
  <p:slideViewPr>
    <p:cSldViewPr>
      <p:cViewPr>
        <p:scale>
          <a:sx n="76" d="100"/>
          <a:sy n="76" d="100"/>
        </p:scale>
        <p:origin x="-264" y="-6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7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0B6E0-7FAA-4CE0-9620-7E68F54400D8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309"/>
            <a:ext cx="5438775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443"/>
            <a:ext cx="2946400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443"/>
            <a:ext cx="2946400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FE3C7-0336-41A9-8888-B379F9FA0B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84" y="764704"/>
            <a:ext cx="1026627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95401" y="1700808"/>
            <a:ext cx="110892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 особенностях приема на обучение </a:t>
            </a:r>
          </a:p>
          <a:p>
            <a:pPr lvl="0" algn="ctr"/>
            <a:r>
              <a:rPr lang="ru-RU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среднего профессионального образования на </a:t>
            </a:r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2020/2021 </a:t>
            </a:r>
            <a:r>
              <a:rPr lang="ru-RU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учебный год  в  Самарской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83432" y="4725144"/>
            <a:ext cx="10081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endParaRPr lang="ru-RU" b="1" i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03512" y="4263479"/>
            <a:ext cx="9217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– руководитель департамента профессионального образования и организационной деятельности министерства образования 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науки Самарской области Лысикова О.Г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10.06.2020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4" y="331423"/>
            <a:ext cx="576064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39416" y="188640"/>
            <a:ext cx="11089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 особенностях приема на обучение </a:t>
            </a:r>
          </a:p>
          <a:p>
            <a:pPr lvl="0"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среднего профессионального образования на 2020/21 учебный год  в  Самарской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9416" y="1412776"/>
            <a:ext cx="1008112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Arial" charset="0"/>
              </a:rPr>
              <a:t>!!!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 При организации приемной кампании руководствоваться приказом </a:t>
            </a: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Минпросвещения России от </a:t>
            </a:r>
            <a:r>
              <a:rPr lang="ru-RU" b="1" i="1" dirty="0">
                <a:solidFill>
                  <a:srgbClr val="FF0000"/>
                </a:solidFill>
                <a:latin typeface="Arial" charset="0"/>
              </a:rPr>
              <a:t>26.05.2020 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</a:rPr>
              <a:t>№ 264 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«Об </a:t>
            </a: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особенностях приема на обучение по образовательным программам среднего профессионального образования на 2020/21 учебный 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год»</a:t>
            </a:r>
          </a:p>
          <a:p>
            <a:pPr algn="just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endParaRPr lang="ru-RU" sz="900" b="1" i="1" dirty="0" smtClean="0">
              <a:solidFill>
                <a:srgbClr val="00206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В срок до </a:t>
            </a:r>
            <a:r>
              <a:rPr lang="ru-RU" b="1" i="1" dirty="0" smtClean="0">
                <a:solidFill>
                  <a:srgbClr val="FF0000"/>
                </a:solidFill>
                <a:latin typeface="Arial" charset="0"/>
              </a:rPr>
              <a:t>12.06.2020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 внести необходимые изменения в локальные акты, разместить их на сайтах ПОО</a:t>
            </a:r>
            <a:endParaRPr lang="ru-RU" b="1" i="1" dirty="0">
              <a:solidFill>
                <a:srgbClr val="00206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b="1" i="1" dirty="0" smtClean="0">
              <a:solidFill>
                <a:srgbClr val="00206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Прием </a:t>
            </a: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документов на очную форму 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завершается </a:t>
            </a:r>
            <a:r>
              <a:rPr lang="ru-RU" b="1" i="1" u="sng" dirty="0" smtClean="0">
                <a:solidFill>
                  <a:srgbClr val="FF0000"/>
                </a:solidFill>
                <a:latin typeface="Arial" charset="0"/>
              </a:rPr>
              <a:t>25.08.2020 </a:t>
            </a: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(было до 15.08), </a:t>
            </a:r>
          </a:p>
          <a:p>
            <a:pPr algn="just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b="1" i="1" spc="-30" dirty="0" smtClean="0">
                <a:solidFill>
                  <a:srgbClr val="002060"/>
                </a:solidFill>
                <a:latin typeface="Arial" charset="0"/>
              </a:rPr>
              <a:t>по программам, требующим вступительных испытаний,  </a:t>
            </a:r>
            <a:r>
              <a:rPr lang="ru-RU" b="1" i="1" u="sng" spc="-30" dirty="0" smtClean="0">
                <a:solidFill>
                  <a:srgbClr val="FF0000"/>
                </a:solidFill>
                <a:latin typeface="Arial" charset="0"/>
              </a:rPr>
              <a:t>15.08.2020 </a:t>
            </a: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(было до 10.08), </a:t>
            </a:r>
          </a:p>
          <a:p>
            <a:pPr algn="just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При </a:t>
            </a: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наличии свободных мест 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прием продлевается </a:t>
            </a:r>
            <a:r>
              <a:rPr lang="ru-RU" b="1" i="1" u="sng" dirty="0">
                <a:solidFill>
                  <a:srgbClr val="FF0000"/>
                </a:solidFill>
                <a:latin typeface="Arial" charset="0"/>
              </a:rPr>
              <a:t>до </a:t>
            </a:r>
            <a:r>
              <a:rPr lang="ru-RU" b="1" i="1" u="sng" dirty="0" smtClean="0">
                <a:solidFill>
                  <a:srgbClr val="FF0000"/>
                </a:solidFill>
                <a:latin typeface="Arial" charset="0"/>
              </a:rPr>
              <a:t>25.11.2020.</a:t>
            </a:r>
          </a:p>
          <a:p>
            <a:pPr algn="just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endParaRPr lang="ru-RU" b="1" i="1" u="sng" dirty="0">
              <a:solidFill>
                <a:srgbClr val="FF000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Заявление </a:t>
            </a: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о приеме с приложением необходимых документов 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подаются:</a:t>
            </a:r>
            <a:endParaRPr lang="ru-RU" b="1" i="1" dirty="0">
              <a:solidFill>
                <a:srgbClr val="00206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1) через операторов почтовой 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связи;</a:t>
            </a:r>
            <a:endParaRPr lang="ru-RU" b="1" i="1" dirty="0">
              <a:solidFill>
                <a:srgbClr val="00206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2) в электронной 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форме: посредством </a:t>
            </a:r>
            <a:r>
              <a:rPr lang="ru-RU" b="1" i="1" dirty="0">
                <a:solidFill>
                  <a:srgbClr val="002060"/>
                </a:solidFill>
                <a:latin typeface="Arial" charset="0"/>
              </a:rPr>
              <a:t>электронной почты организации или электронной информационной системы </a:t>
            </a:r>
            <a:r>
              <a:rPr lang="ru-RU" b="1" i="1" dirty="0" smtClean="0">
                <a:solidFill>
                  <a:srgbClr val="002060"/>
                </a:solidFill>
                <a:latin typeface="Arial" charset="0"/>
              </a:rPr>
              <a:t>организации.</a:t>
            </a:r>
            <a:endParaRPr lang="ru-RU" b="1" i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4" y="384127"/>
            <a:ext cx="576064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39416" y="188640"/>
            <a:ext cx="11089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 особенностях приема на обучение </a:t>
            </a:r>
          </a:p>
          <a:p>
            <a:pPr lvl="0"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среднего профессионального образования на 2020/21 учебный год  в  Самарской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6875" y="1556792"/>
            <a:ext cx="108732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После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получения заявления о приеме организация 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информирует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поступающего о необходимости для зачисления в организацию представить </a:t>
            </a:r>
            <a:r>
              <a:rPr lang="ru-RU" sz="2000" b="1" i="1" u="sng" dirty="0" smtClean="0">
                <a:solidFill>
                  <a:srgbClr val="FF0000"/>
                </a:solidFill>
                <a:latin typeface="Arial" charset="0"/>
              </a:rPr>
              <a:t>УВЕДОМЛЕНИЕ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о намерении обучаться и о сроках его представления.</a:t>
            </a:r>
          </a:p>
          <a:p>
            <a:pPr algn="just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endParaRPr lang="ru-RU" sz="2000" b="1" i="1" dirty="0" smtClean="0">
              <a:solidFill>
                <a:srgbClr val="002060"/>
              </a:solidFill>
              <a:latin typeface="Arial" charset="0"/>
            </a:endParaRPr>
          </a:p>
          <a:p>
            <a:pPr algn="just">
              <a:spcAft>
                <a:spcPts val="600"/>
              </a:spcAft>
              <a:buClr>
                <a:srgbClr val="C00000"/>
              </a:buClr>
              <a:buSzPct val="150000"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В </a:t>
            </a:r>
            <a:r>
              <a:rPr lang="ru-RU" sz="2000" b="1" i="1" u="sng" dirty="0" smtClean="0">
                <a:solidFill>
                  <a:srgbClr val="FF0000"/>
                </a:solidFill>
                <a:latin typeface="Arial" charset="0"/>
              </a:rPr>
              <a:t>УВЕДОМЛЕНИИ</a:t>
            </a:r>
            <a:r>
              <a:rPr lang="ru-RU" sz="20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о намерении обучаться должно быть указано:</a:t>
            </a: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1) обязательство в течение первого года обучения:</a:t>
            </a:r>
          </a:p>
          <a:p>
            <a:pPr marL="800100" lvl="1" indent="-34290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§"/>
              <a:tabLst>
                <a:tab pos="3857625" algn="l"/>
              </a:tabLst>
              <a:defRPr/>
            </a:pP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представить в организацию оригинал документа об 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образовании;</a:t>
            </a:r>
            <a:endParaRPr lang="ru-RU" sz="2000" b="1" i="1" dirty="0">
              <a:solidFill>
                <a:srgbClr val="002060"/>
              </a:solidFill>
              <a:latin typeface="Arial" charset="0"/>
            </a:endParaRPr>
          </a:p>
          <a:p>
            <a:pPr marL="800100" lvl="1" indent="-34290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§"/>
              <a:tabLst>
                <a:tab pos="3857625" algn="l"/>
              </a:tabLst>
              <a:defRPr/>
            </a:pP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пройти обязательные предварительные медицинские осмотры 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(при необходимости);</a:t>
            </a:r>
            <a:endParaRPr lang="ru-RU" sz="2000" b="1" i="1" dirty="0">
              <a:solidFill>
                <a:srgbClr val="00206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2) подтверждение, что им не подано (не будет подано) уведомление о намерении обучаться в другие организации за счет бюджетных ассигнований федерального бюджета, бюджетов субъектов Российской Федерации, местных бюджетов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88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53" y="331423"/>
            <a:ext cx="576064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39416" y="188640"/>
            <a:ext cx="11089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 особенностях приема на обучение </a:t>
            </a:r>
          </a:p>
          <a:p>
            <a:pPr lvl="0"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среднего профессионального образования на 2020/21 учебный год  в  Самарской области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55440" y="1746133"/>
            <a:ext cx="10585176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Взаимодействие с поступающими 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осуществляется </a:t>
            </a:r>
            <a:r>
              <a:rPr lang="ru-RU" sz="2000" b="1" i="1" dirty="0" smtClean="0">
                <a:solidFill>
                  <a:srgbClr val="FF0000"/>
                </a:solidFill>
                <a:latin typeface="Arial" charset="0"/>
              </a:rPr>
              <a:t>тем же  способом, которым было подано заявление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sz="2000" b="1" i="1" dirty="0">
              <a:solidFill>
                <a:srgbClr val="00206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Вступительные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испытания проводятся организацией в формах, определяемых организацией 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самостоятельно, с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использованием </a:t>
            </a:r>
            <a:r>
              <a:rPr lang="ru-RU" sz="2000" b="1" i="1" dirty="0">
                <a:solidFill>
                  <a:srgbClr val="FF0000"/>
                </a:solidFill>
                <a:latin typeface="Arial" charset="0"/>
              </a:rPr>
              <a:t>дистанционны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х </a:t>
            </a: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технологий.</a:t>
            </a: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endParaRPr lang="ru-RU" sz="2000" b="1" i="1" dirty="0" smtClean="0">
              <a:solidFill>
                <a:srgbClr val="002060"/>
              </a:solidFill>
              <a:latin typeface="Arial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Arial" charset="0"/>
              </a:rPr>
              <a:t>При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проведении вступительных испытаний организация самостоятельно обеспечивает</a:t>
            </a:r>
            <a:r>
              <a:rPr lang="ru-RU" sz="2000" b="1" i="1" dirty="0">
                <a:solidFill>
                  <a:srgbClr val="FF0000"/>
                </a:solidFill>
                <a:latin typeface="Arial" charset="0"/>
              </a:rPr>
              <a:t> идентификацию </a:t>
            </a:r>
            <a:r>
              <a:rPr lang="ru-RU" sz="2000" b="1" i="1" dirty="0">
                <a:solidFill>
                  <a:srgbClr val="002060"/>
                </a:solidFill>
                <a:latin typeface="Arial" charset="0"/>
              </a:rPr>
              <a:t>личности поступающего.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0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340</Words>
  <Application>Microsoft Office PowerPoint</Application>
  <PresentationFormat>Произвольный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Рамиля Ф. Гиматудинова</dc:creator>
  <cp:lastModifiedBy>Ольга Лысикова</cp:lastModifiedBy>
  <cp:revision>164</cp:revision>
  <cp:lastPrinted>2020-06-09T15:36:11Z</cp:lastPrinted>
  <dcterms:created xsi:type="dcterms:W3CDTF">2019-11-01T06:54:57Z</dcterms:created>
  <dcterms:modified xsi:type="dcterms:W3CDTF">2020-06-09T15:38:26Z</dcterms:modified>
</cp:coreProperties>
</file>