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90" r:id="rId3"/>
    <p:sldId id="300" r:id="rId4"/>
    <p:sldId id="301" r:id="rId5"/>
    <p:sldId id="293" r:id="rId6"/>
    <p:sldId id="294" r:id="rId7"/>
    <p:sldId id="295" r:id="rId8"/>
    <p:sldId id="296" r:id="rId9"/>
    <p:sldId id="297" r:id="rId10"/>
    <p:sldId id="29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0000"/>
    <a:srgbClr val="B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990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9FC6E-6BE4-498E-B9C2-9C85BA70A7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BD1AD-B51E-4756-9054-A1EE7C75A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76037-D64E-46F9-A4DD-1430D21FAF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0F117-B85F-44B2-9BE8-7106D93F8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1C5E2-54C9-4F1A-B88A-4F6FA0BA8A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5CC3B-6B7B-4F6C-96B3-9B9304BC5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89E47-51AB-4153-AE10-CD00188BF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7BDF9-A5E0-4C00-8A8F-4DC7E035D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0EFAB-059E-4B70-9943-6F6801F8D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AAB1D-5255-4F1C-97C0-6FFDFEFF5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78FCC-CE87-4CD0-86D9-3EB5BCEA51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7917008-8153-4DEE-B45F-113C974F3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00232" y="2786058"/>
            <a:ext cx="591642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Дети-герои войны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Прямоугольник 1"/>
          <p:cNvSpPr>
            <a:spLocks noChangeArrowheads="1"/>
          </p:cNvSpPr>
          <p:nvPr/>
        </p:nvSpPr>
        <p:spPr bwMode="auto">
          <a:xfrm>
            <a:off x="2428875" y="1143000"/>
            <a:ext cx="45720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Мальчишки-девчонки военной страны!</a:t>
            </a:r>
            <a:br>
              <a:rPr lang="ru-RU"/>
            </a:br>
            <a:r>
              <a:rPr lang="ru-RU"/>
              <a:t>Мы вам до земли поклониться должны:</a:t>
            </a:r>
            <a:br>
              <a:rPr lang="ru-RU"/>
            </a:br>
            <a:r>
              <a:rPr lang="ru-RU"/>
              <a:t>Вы бились с врагом в тех кровавых боях,</a:t>
            </a:r>
            <a:br>
              <a:rPr lang="ru-RU"/>
            </a:br>
            <a:r>
              <a:rPr lang="ru-RU"/>
              <a:t>Вы смены стояли в холодных цехах,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>Вы в поле работали за четверых,</a:t>
            </a:r>
            <a:br>
              <a:rPr lang="ru-RU"/>
            </a:br>
            <a:r>
              <a:rPr lang="ru-RU"/>
              <a:t>Вы ждали, молились за ваших родных,</a:t>
            </a:r>
            <a:br>
              <a:rPr lang="ru-RU"/>
            </a:br>
            <a:r>
              <a:rPr lang="ru-RU"/>
              <a:t>Вы тылом надежным были отцам,</a:t>
            </a:r>
            <a:br>
              <a:rPr lang="ru-RU"/>
            </a:br>
            <a:r>
              <a:rPr lang="ru-RU"/>
              <a:t>Опорой вы стали своим матерям,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>Вы мстили за павших, вставая с ружьем,</a:t>
            </a:r>
            <a:br>
              <a:rPr lang="ru-RU"/>
            </a:br>
            <a:r>
              <a:rPr lang="ru-RU"/>
              <a:t>Вы шли в рукопашный за поруганный дом, </a:t>
            </a:r>
            <a:br>
              <a:rPr lang="ru-RU"/>
            </a:br>
            <a:r>
              <a:rPr lang="ru-RU"/>
              <a:t>Вы связь обеспечивали для партизан,</a:t>
            </a:r>
            <a:br>
              <a:rPr lang="ru-RU"/>
            </a:br>
            <a:r>
              <a:rPr lang="ru-RU"/>
              <a:t>Вам ангел победы в руки был дан.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>И кто-то из вас не вернулся домой,</a:t>
            </a:r>
            <a:br>
              <a:rPr lang="ru-RU"/>
            </a:br>
            <a:r>
              <a:rPr lang="ru-RU"/>
              <a:t>А кто-то сейчас, слава Богу, живой.</a:t>
            </a:r>
            <a:br>
              <a:rPr lang="ru-RU"/>
            </a:br>
            <a:r>
              <a:rPr lang="ru-RU"/>
              <a:t>Девчонки-мальчишки великой страны!</a:t>
            </a:r>
            <a:br>
              <a:rPr lang="ru-RU"/>
            </a:br>
            <a:r>
              <a:rPr lang="ru-RU"/>
              <a:t>Мы вам до земли поклониться должны!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285728"/>
            <a:ext cx="695113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Юным героям войны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1"/>
          <p:cNvSpPr>
            <a:spLocks noChangeArrowheads="1"/>
          </p:cNvSpPr>
          <p:nvPr/>
        </p:nvSpPr>
        <p:spPr bwMode="auto">
          <a:xfrm>
            <a:off x="1928813" y="1785938"/>
            <a:ext cx="671512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/>
              <a:t>Один немецкий солдат записал в своем дневнике : </a:t>
            </a:r>
            <a:r>
              <a:rPr lang="ru-RU" sz="4400" b="1"/>
              <a:t>«Мы никогда не победим русских, потому что даже дети у них сражаются и погибают как герои»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43174" y="642918"/>
            <a:ext cx="411901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Дети - Герои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№1\Desktop\дети войны\530_1707814703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928688"/>
            <a:ext cx="4143375" cy="301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Прямоугольник 2"/>
          <p:cNvSpPr>
            <a:spLocks noChangeArrowheads="1"/>
          </p:cNvSpPr>
          <p:nvPr/>
        </p:nvSpPr>
        <p:spPr bwMode="auto">
          <a:xfrm>
            <a:off x="2857500" y="5000625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Сотни тысяч мальчишек и девчонок в годы Великой Отечественной шли в военкоматы, прибавляли себе год-два и уходили защищать Родину, многие погибали за нее.</a:t>
            </a:r>
          </a:p>
        </p:txBody>
      </p:sp>
      <p:pic>
        <p:nvPicPr>
          <p:cNvPr id="30724" name="Picture 3" descr="C:\Users\№1\Desktop\дети войны\maj2013_52.jpg"/>
          <p:cNvPicPr>
            <a:picLocks noChangeAspect="1" noChangeArrowheads="1"/>
          </p:cNvPicPr>
          <p:nvPr/>
        </p:nvPicPr>
        <p:blipFill>
          <a:blip r:embed="rId3"/>
          <a:srcRect l="25391" r="24219" b="4688"/>
          <a:stretch>
            <a:fillRect/>
          </a:stretch>
        </p:blipFill>
        <p:spPr bwMode="auto">
          <a:xfrm>
            <a:off x="1357313" y="357188"/>
            <a:ext cx="3071812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№1\Desktop\дети войны\1316665787_1316583672_children_soldiers_16.jpg"/>
          <p:cNvPicPr>
            <a:picLocks noChangeAspect="1" noChangeArrowheads="1"/>
          </p:cNvPicPr>
          <p:nvPr/>
        </p:nvPicPr>
        <p:blipFill>
          <a:blip r:embed="rId2"/>
          <a:srcRect r="697" b="5882"/>
          <a:stretch>
            <a:fillRect/>
          </a:stretch>
        </p:blipFill>
        <p:spPr bwMode="auto">
          <a:xfrm>
            <a:off x="1357313" y="357188"/>
            <a:ext cx="3116262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 descr="C:\Users\№1\Desktop\дети войны\1329681618_detyiv-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1143000"/>
            <a:ext cx="43942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Прямоугольник 3"/>
          <p:cNvSpPr>
            <a:spLocks noChangeArrowheads="1"/>
          </p:cNvSpPr>
          <p:nvPr/>
        </p:nvSpPr>
        <p:spPr bwMode="auto">
          <a:xfrm>
            <a:off x="2500313" y="4857750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 Дети воевали наравне со взрослыми и в действующей армии, и в партизанских отрядах..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№1\Desktop\пионеры герои\1369405383_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428604"/>
            <a:ext cx="2286016" cy="2860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Прямоугольник 2"/>
          <p:cNvSpPr>
            <a:spLocks noChangeArrowheads="1"/>
          </p:cNvSpPr>
          <p:nvPr/>
        </p:nvSpPr>
        <p:spPr bwMode="auto">
          <a:xfrm>
            <a:off x="2500313" y="642938"/>
            <a:ext cx="6286500" cy="646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...Война обрушилась на белорусскую землю. В деревню, где жил Марат с мамой, ворвались фашисты. Осенью Марату уже не пришлось идти в школу в пятый класс. Школьное здание фашисты превратили в свою казарму. </a:t>
            </a:r>
            <a:br>
              <a:rPr lang="ru-RU"/>
            </a:br>
            <a:r>
              <a:rPr lang="ru-RU"/>
              <a:t>   За связь с партизанами была схвачена мама Марата, и вскоре мальчик узнал, что маму повесили в Минске. Гневом и ненавистью к врагу наполнилось сердце мальчика. Вместе с сестрой он ушел к партизанам. Он стал разведчиком в штабе партизанской бригады. Проникал во вражеские гарнизоны и доставлял командованию ценные сведения. Используя эти данные, партизаны разработали  операцию и разгромили фашистов в городе Дзержинске...</a:t>
            </a:r>
            <a:br>
              <a:rPr lang="ru-RU"/>
            </a:br>
            <a:r>
              <a:rPr lang="ru-RU"/>
              <a:t>   Марат участвовал в боях и проявлял отвагу, бесстрашие, вместе с опытными подрывниками минировал железную дорогу.</a:t>
            </a:r>
            <a:br>
              <a:rPr lang="ru-RU"/>
            </a:br>
            <a:r>
              <a:rPr lang="ru-RU"/>
              <a:t>   Марат погиб в бою. Сражался до последнего патрона, а когда у него осталась лишь одна граната, подпустил врагов поближе и взорвал их... и себя.</a:t>
            </a:r>
            <a:br>
              <a:rPr lang="ru-RU"/>
            </a:br>
            <a:r>
              <a:rPr lang="ru-RU"/>
              <a:t>   За мужество и отвагу пионер Марат Казей был удостоен звания </a:t>
            </a:r>
            <a:r>
              <a:rPr lang="ru-RU" b="1">
                <a:solidFill>
                  <a:srgbClr val="FF0000"/>
                </a:solidFill>
              </a:rPr>
              <a:t>Героя Советского Союза</a:t>
            </a:r>
            <a:r>
              <a:rPr lang="ru-RU"/>
              <a:t>. В городе Минске поставлен памятник юному герою.</a:t>
            </a:r>
          </a:p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0"/>
            <a:ext cx="3714776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Марат </a:t>
            </a:r>
            <a:r>
              <a:rPr lang="ru-RU" sz="4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Козей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№1\Desktop\пионеры герои\0010-013-Zina-Portno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9063"/>
            <a:ext cx="2286000" cy="324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Прямоугольник 2"/>
          <p:cNvSpPr>
            <a:spLocks noChangeArrowheads="1"/>
          </p:cNvSpPr>
          <p:nvPr/>
        </p:nvSpPr>
        <p:spPr bwMode="auto">
          <a:xfrm>
            <a:off x="2357438" y="1225550"/>
            <a:ext cx="642937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  Война застала ленинградскую пионерку Зину Портнову в деревне, куда она приехала на каникулы, - это в Витебской области. Там была создана подпольная организация  и Зину избрали членом ее комитета. Она участвовала в дерзких операциях против врага, распространяла листовки, по заданию партизанского отряда вела разведку.</a:t>
            </a:r>
            <a:br>
              <a:rPr lang="ru-RU"/>
            </a:br>
            <a:r>
              <a:rPr lang="ru-RU"/>
              <a:t>   ...Стоял декабрь 1943 года. Зина возвращалась с задания. В деревне Мостище её  выдал предатель. Фашисты схватили юную партизанку, пытали. Ответом врагу было молчание Зины, ее презрение и ненависть, решимость бороться до конца. Во время одного из допросов, выбрав момент, Зина схватила со стола пистолет и в упор выстрела в гестаповца.  Вбежавший на выстрел офицер был также убит наповал. Зина пыталась бежать, но фашисты настигли ее...</a:t>
            </a:r>
            <a:br>
              <a:rPr lang="ru-RU"/>
            </a:br>
            <a:r>
              <a:rPr lang="ru-RU"/>
              <a:t>   Отважная юная пионерка была зверски замучена, но до последней минуты оставалась стойкой, мужественной, несгибаемой. И Родина посмертно отметила ее подвиг высшим своим званием - званием </a:t>
            </a:r>
            <a:r>
              <a:rPr lang="ru-RU" b="1">
                <a:solidFill>
                  <a:srgbClr val="FF0000"/>
                </a:solidFill>
              </a:rPr>
              <a:t>Героя Советского Союза</a:t>
            </a:r>
            <a:r>
              <a:rPr lang="ru-RU" b="1"/>
              <a:t>.</a:t>
            </a:r>
          </a:p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357166"/>
            <a:ext cx="491602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Зина Портнова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Прямоугольник 1"/>
          <p:cNvSpPr>
            <a:spLocks noChangeArrowheads="1"/>
          </p:cNvSpPr>
          <p:nvPr/>
        </p:nvSpPr>
        <p:spPr bwMode="auto">
          <a:xfrm>
            <a:off x="2571750" y="1503363"/>
            <a:ext cx="6286500" cy="535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 Рос в деревне Лукино, у реки, которая впадает в легендарное Ильмень-озеро. Когда его родное село захватил враг, мальчик ушел к партизанам.</a:t>
            </a:r>
            <a:br>
              <a:rPr lang="ru-RU"/>
            </a:br>
            <a:r>
              <a:rPr lang="ru-RU"/>
              <a:t>   Не раз он ходил в разведку, приносил важные сведения в партизанский отряд. И летели под откос вражеские поезда, машины, рушились мосты, горели вражеские склады...</a:t>
            </a:r>
            <a:br>
              <a:rPr lang="ru-RU"/>
            </a:br>
            <a:r>
              <a:rPr lang="ru-RU"/>
              <a:t>   Был в его жизни бой, который Леня вел один на один с фашистским генералом. Граната, брошенная мальчиком, подбила машину. Из нее выбрался гитлеровец с портфелем в руках и, отстреливаясь, бросился бежать. Леня - за ним. Почти километр преследовал он врага и, наконец, убил его. В портфеле оказались очень важные документы. Штаб партизан немедленно переправил их самолетом в Москву.   Немало было еще боев в его недолгой жизни! И ни разу не дрогнул юный герой, сражавшийся плечом к плечу со взрослыми. Он погиб  зимой 1943 года, когда особенно лютовал враг.</a:t>
            </a:r>
            <a:br>
              <a:rPr lang="ru-RU"/>
            </a:br>
            <a:r>
              <a:rPr lang="ru-RU"/>
              <a:t>Пионеру-партизану Лене Голикову посмертно присвоено  звание </a:t>
            </a:r>
            <a:r>
              <a:rPr lang="ru-RU" b="1">
                <a:solidFill>
                  <a:srgbClr val="FF0000"/>
                </a:solidFill>
              </a:rPr>
              <a:t>Героя Советского Союза.</a:t>
            </a:r>
            <a:br>
              <a:rPr lang="ru-RU" b="1">
                <a:solidFill>
                  <a:srgbClr val="FF0000"/>
                </a:solidFill>
              </a:rPr>
            </a:br>
            <a:r>
              <a:rPr lang="ru-RU" b="1">
                <a:solidFill>
                  <a:srgbClr val="FF0000"/>
                </a:solidFill>
              </a:rPr>
              <a:t> </a:t>
            </a:r>
          </a:p>
        </p:txBody>
      </p:sp>
      <p:pic>
        <p:nvPicPr>
          <p:cNvPr id="34819" name="Picture 2" descr="C:\Users\№1\Desktop\пионеры герои\Golik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50"/>
            <a:ext cx="2590800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143240" y="285728"/>
            <a:ext cx="455272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Лёня Голиков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Прямоугольник 1"/>
          <p:cNvSpPr>
            <a:spLocks noChangeArrowheads="1"/>
          </p:cNvSpPr>
          <p:nvPr/>
        </p:nvSpPr>
        <p:spPr bwMode="auto">
          <a:xfrm>
            <a:off x="2928938" y="1214438"/>
            <a:ext cx="5857875" cy="535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Он  учился в школе, был  вожаком пионеров, своих ровесников.</a:t>
            </a:r>
            <a:br>
              <a:rPr lang="ru-RU"/>
            </a:br>
            <a:r>
              <a:rPr lang="ru-RU"/>
              <a:t>   Когда в родной город ворвались фашисты, Валя Котик вместе с друзьями решил бороться с врагом. Ребята собрали на месте боев оружие, которое потом партизаны на возу с сеном переправили в отряд.</a:t>
            </a:r>
            <a:br>
              <a:rPr lang="ru-RU"/>
            </a:br>
            <a:r>
              <a:rPr lang="ru-RU"/>
              <a:t>   Присмотревшись к мальчику, взрослые доверили Вале быть связным и разведчиком. Он узнавал расположение вражеских постов, порядок смены караула.</a:t>
            </a:r>
            <a:br>
              <a:rPr lang="ru-RU"/>
            </a:br>
            <a:r>
              <a:rPr lang="ru-RU"/>
              <a:t>   Фашисты наметили карательную операцию против партизан, а Валя, выследив гитлеровского офицера, возглавлявшего карателей, убил его...</a:t>
            </a:r>
            <a:br>
              <a:rPr lang="ru-RU"/>
            </a:br>
            <a:r>
              <a:rPr lang="ru-RU"/>
              <a:t>   Когда в городе начались аресты, Валя вместе с мамой и братом Виктором ушел к партизанам. Пионер, которому только-только исполнилось четырнадцать лет, сражался плечом к плечу со взрослыми, освобождая родную землю. Валя Котик был награжден орденом и медалью.</a:t>
            </a:r>
            <a:br>
              <a:rPr lang="ru-RU"/>
            </a:br>
            <a:r>
              <a:rPr lang="ru-RU"/>
              <a:t>   Валя Котик погиб как герой, и Родина посмертно удостоила его званием Героя Советского Союза.</a:t>
            </a:r>
          </a:p>
        </p:txBody>
      </p:sp>
      <p:pic>
        <p:nvPicPr>
          <p:cNvPr id="35843" name="Picture 2" descr="C:\Users\№1\Desktop\пионеры герои\1369405380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2671931" cy="334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500430" y="285728"/>
            <a:ext cx="387734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Валя Котик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Прямоугольник 1"/>
          <p:cNvSpPr>
            <a:spLocks noChangeArrowheads="1"/>
          </p:cNvSpPr>
          <p:nvPr/>
        </p:nvSpPr>
        <p:spPr bwMode="auto">
          <a:xfrm>
            <a:off x="3786188" y="1071563"/>
            <a:ext cx="1785937" cy="623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/>
              <a:t/>
            </a:r>
            <a:br>
              <a:rPr lang="ru-RU" sz="1100"/>
            </a:br>
            <a:r>
              <a:rPr lang="ru-RU" sz="1100"/>
              <a:t/>
            </a:r>
            <a:br>
              <a:rPr lang="ru-RU" sz="1100"/>
            </a:br>
            <a:r>
              <a:rPr lang="ru-RU" sz="1200"/>
              <a:t>Аксён Тимонин                                                             </a:t>
            </a:r>
            <a:br>
              <a:rPr lang="ru-RU" sz="1200"/>
            </a:br>
            <a:r>
              <a:rPr lang="ru-RU" sz="1200"/>
              <a:t>Алёша Кузнецов                                                                                </a:t>
            </a:r>
            <a:br>
              <a:rPr lang="ru-RU" sz="1200"/>
            </a:br>
            <a:r>
              <a:rPr lang="ru-RU" sz="1200"/>
              <a:t>Альберт Купша</a:t>
            </a:r>
            <a:br>
              <a:rPr lang="ru-RU" sz="1200"/>
            </a:br>
            <a:r>
              <a:rPr lang="ru-RU" sz="1200"/>
              <a:t>Аркадий Каманин</a:t>
            </a:r>
            <a:br>
              <a:rPr lang="ru-RU" sz="1200"/>
            </a:br>
            <a:r>
              <a:rPr lang="ru-RU" sz="1200"/>
              <a:t>Валерий Волков </a:t>
            </a:r>
            <a:br>
              <a:rPr lang="ru-RU" sz="1200"/>
            </a:br>
            <a:r>
              <a:rPr lang="ru-RU" sz="1200"/>
              <a:t>Валя Зенкина</a:t>
            </a:r>
            <a:br>
              <a:rPr lang="ru-RU" sz="1200"/>
            </a:br>
            <a:r>
              <a:rPr lang="ru-RU" sz="1200"/>
              <a:t>Ваня Андрианов</a:t>
            </a:r>
            <a:br>
              <a:rPr lang="ru-RU" sz="1200"/>
            </a:br>
            <a:r>
              <a:rPr lang="ru-RU" sz="1200"/>
              <a:t>Ваня Васильченко </a:t>
            </a:r>
            <a:br>
              <a:rPr lang="ru-RU" sz="1200"/>
            </a:br>
            <a:r>
              <a:rPr lang="ru-RU" sz="1200"/>
              <a:t>Ваня Гриценко </a:t>
            </a:r>
            <a:br>
              <a:rPr lang="ru-RU" sz="1200"/>
            </a:br>
            <a:r>
              <a:rPr lang="ru-RU" sz="1200"/>
              <a:t>Вася Коробко</a:t>
            </a:r>
            <a:br>
              <a:rPr lang="ru-RU" sz="1200"/>
            </a:br>
            <a:r>
              <a:rPr lang="ru-RU" sz="1200"/>
              <a:t>Вася Шишковский </a:t>
            </a:r>
            <a:br>
              <a:rPr lang="ru-RU" sz="1200"/>
            </a:br>
            <a:r>
              <a:rPr lang="ru-RU" sz="1200"/>
              <a:t>Витя Коваленко </a:t>
            </a:r>
            <a:br>
              <a:rPr lang="ru-RU" sz="1200"/>
            </a:br>
            <a:r>
              <a:rPr lang="ru-RU" sz="1200"/>
              <a:t>Витя Коробков </a:t>
            </a:r>
            <a:br>
              <a:rPr lang="ru-RU" sz="1200"/>
            </a:br>
            <a:r>
              <a:rPr lang="ru-RU" sz="1200"/>
              <a:t>Витя Хоменко</a:t>
            </a:r>
            <a:br>
              <a:rPr lang="ru-RU" sz="1200"/>
            </a:br>
            <a:r>
              <a:rPr lang="ru-RU" sz="1200"/>
              <a:t>Витя Черевичкин </a:t>
            </a:r>
            <a:br>
              <a:rPr lang="ru-RU" sz="1200"/>
            </a:br>
            <a:r>
              <a:rPr lang="ru-RU" sz="1200"/>
              <a:t>Володя Дубинин </a:t>
            </a:r>
            <a:br>
              <a:rPr lang="ru-RU" sz="1200"/>
            </a:br>
            <a:r>
              <a:rPr lang="ru-RU" sz="1200"/>
              <a:t>Володя Казначеев</a:t>
            </a:r>
            <a:br>
              <a:rPr lang="ru-RU" sz="1200"/>
            </a:br>
            <a:r>
              <a:rPr lang="ru-RU" sz="1200"/>
              <a:t>Володя Колядов </a:t>
            </a:r>
            <a:br>
              <a:rPr lang="ru-RU" sz="1200"/>
            </a:br>
            <a:r>
              <a:rPr lang="ru-RU" sz="1200"/>
              <a:t>Володя Саморуха </a:t>
            </a:r>
            <a:br>
              <a:rPr lang="ru-RU" sz="1200"/>
            </a:br>
            <a:r>
              <a:rPr lang="ru-RU" sz="1200"/>
              <a:t>Володя Щербацевич </a:t>
            </a:r>
            <a:br>
              <a:rPr lang="ru-RU" sz="1200"/>
            </a:br>
            <a:r>
              <a:rPr lang="ru-RU" sz="1200"/>
              <a:t>Галя Комлева </a:t>
            </a:r>
            <a:br>
              <a:rPr lang="ru-RU" sz="1200"/>
            </a:br>
            <a:r>
              <a:rPr lang="ru-RU" sz="1200"/>
              <a:t>Гриша Акопян </a:t>
            </a:r>
            <a:br>
              <a:rPr lang="ru-RU" sz="1200"/>
            </a:br>
            <a:r>
              <a:rPr lang="ru-RU" sz="1200"/>
              <a:t>Дима Потапенко </a:t>
            </a:r>
            <a:br>
              <a:rPr lang="ru-RU" sz="1200"/>
            </a:br>
            <a:r>
              <a:rPr lang="ru-RU" sz="1200"/>
              <a:t>Женя Попов</a:t>
            </a:r>
            <a:br>
              <a:rPr lang="ru-RU" sz="1200"/>
            </a:br>
            <a:r>
              <a:rPr lang="ru-RU" sz="1200"/>
              <a:t>Камилия Шага </a:t>
            </a:r>
            <a:br>
              <a:rPr lang="ru-RU" sz="1200"/>
            </a:br>
            <a:r>
              <a:rPr lang="ru-RU" sz="1200"/>
              <a:t>Киря Баев</a:t>
            </a:r>
            <a:br>
              <a:rPr lang="ru-RU" sz="1200"/>
            </a:br>
            <a:r>
              <a:rPr lang="ru-RU" sz="1200"/>
              <a:t>Коля Мяготин </a:t>
            </a:r>
            <a:br>
              <a:rPr lang="ru-RU" sz="1200"/>
            </a:br>
            <a:r>
              <a:rPr lang="ru-RU" sz="1200"/>
              <a:t/>
            </a:r>
            <a:br>
              <a:rPr lang="ru-RU" sz="1200"/>
            </a:br>
            <a:endParaRPr lang="ru-RU" sz="1100"/>
          </a:p>
          <a:p>
            <a:r>
              <a:rPr lang="ru-RU" sz="1100"/>
              <a:t/>
            </a:r>
            <a:br>
              <a:rPr lang="ru-RU" sz="1100"/>
            </a:br>
            <a:endParaRPr lang="ru-RU"/>
          </a:p>
        </p:txBody>
      </p:sp>
      <p:sp>
        <p:nvSpPr>
          <p:cNvPr id="36867" name="Прямоугольник 2"/>
          <p:cNvSpPr>
            <a:spLocks noChangeArrowheads="1"/>
          </p:cNvSpPr>
          <p:nvPr/>
        </p:nvSpPr>
        <p:spPr bwMode="auto">
          <a:xfrm>
            <a:off x="6215063" y="1428750"/>
            <a:ext cx="1500187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Коля Рыжов </a:t>
            </a:r>
          </a:p>
          <a:p>
            <a:r>
              <a:rPr lang="ru-RU" sz="1200"/>
              <a:t>Костя Кравчук </a:t>
            </a:r>
          </a:p>
          <a:p>
            <a:r>
              <a:rPr lang="ru-RU" sz="1200"/>
              <a:t>Лара Михеенко</a:t>
            </a:r>
            <a:br>
              <a:rPr lang="ru-RU" sz="1200"/>
            </a:br>
            <a:r>
              <a:rPr lang="ru-RU" sz="1200"/>
              <a:t>Лёня Анкинович </a:t>
            </a:r>
            <a:br>
              <a:rPr lang="ru-RU" sz="1200"/>
            </a:br>
            <a:r>
              <a:rPr lang="ru-RU" sz="1200"/>
              <a:t>Лида Вашкевич </a:t>
            </a:r>
            <a:br>
              <a:rPr lang="ru-RU" sz="1200"/>
            </a:br>
            <a:r>
              <a:rPr lang="ru-RU" sz="1200"/>
              <a:t>Лида Матвеева </a:t>
            </a:r>
            <a:br>
              <a:rPr lang="ru-RU" sz="1200"/>
            </a:br>
            <a:r>
              <a:rPr lang="ru-RU" sz="1200"/>
              <a:t>Люся Герасименко</a:t>
            </a:r>
            <a:br>
              <a:rPr lang="ru-RU" sz="1200"/>
            </a:br>
            <a:r>
              <a:rPr lang="ru-RU" sz="1200"/>
              <a:t>Союза </a:t>
            </a:r>
            <a:br>
              <a:rPr lang="ru-RU" sz="1200"/>
            </a:br>
            <a:r>
              <a:rPr lang="ru-RU" sz="1200"/>
              <a:t>Мария Мухина </a:t>
            </a:r>
            <a:br>
              <a:rPr lang="ru-RU" sz="1200"/>
            </a:br>
            <a:r>
              <a:rPr lang="ru-RU" sz="1200"/>
              <a:t>Маркс Кротов </a:t>
            </a:r>
            <a:br>
              <a:rPr lang="ru-RU" sz="1200"/>
            </a:br>
            <a:r>
              <a:rPr lang="ru-RU" sz="1200"/>
              <a:t>Миша Гаврилов</a:t>
            </a:r>
            <a:br>
              <a:rPr lang="ru-RU" sz="1200"/>
            </a:br>
            <a:r>
              <a:rPr lang="ru-RU" sz="1200"/>
              <a:t>Надя Богданова</a:t>
            </a:r>
            <a:br>
              <a:rPr lang="ru-RU" sz="1200"/>
            </a:br>
            <a:r>
              <a:rPr lang="ru-RU" sz="1200"/>
              <a:t>Нина Куковерова</a:t>
            </a:r>
            <a:br>
              <a:rPr lang="ru-RU" sz="1200"/>
            </a:br>
            <a:r>
              <a:rPr lang="ru-RU" sz="1200"/>
              <a:t>Нина Сагайдак </a:t>
            </a:r>
            <a:br>
              <a:rPr lang="ru-RU" sz="1200"/>
            </a:br>
            <a:r>
              <a:rPr lang="ru-RU" sz="1200"/>
              <a:t>Павлик Морозов </a:t>
            </a:r>
            <a:br>
              <a:rPr lang="ru-RU" sz="1200"/>
            </a:br>
            <a:r>
              <a:rPr lang="ru-RU" sz="1200"/>
              <a:t>Павлуша Андреев </a:t>
            </a:r>
            <a:br>
              <a:rPr lang="ru-RU" sz="1200"/>
            </a:br>
            <a:r>
              <a:rPr lang="ru-RU" sz="1200"/>
              <a:t>Пётр Зайченко </a:t>
            </a:r>
            <a:br>
              <a:rPr lang="ru-RU" sz="1200"/>
            </a:br>
            <a:r>
              <a:rPr lang="ru-RU" sz="1200"/>
              <a:t>Муся Пинкензон </a:t>
            </a:r>
            <a:br>
              <a:rPr lang="ru-RU" sz="1200"/>
            </a:br>
            <a:r>
              <a:rPr lang="ru-RU" sz="1200"/>
              <a:t>Саша Бородулин</a:t>
            </a:r>
            <a:br>
              <a:rPr lang="ru-RU" sz="1200"/>
            </a:br>
            <a:r>
              <a:rPr lang="ru-RU" sz="1200"/>
              <a:t>Саша Ковалёв </a:t>
            </a:r>
            <a:br>
              <a:rPr lang="ru-RU" sz="1200"/>
            </a:br>
            <a:r>
              <a:rPr lang="ru-RU" sz="1200"/>
              <a:t>Саша Колесников</a:t>
            </a:r>
            <a:br>
              <a:rPr lang="ru-RU" sz="1200"/>
            </a:br>
            <a:r>
              <a:rPr lang="ru-RU" sz="1200"/>
              <a:t>Тихон Баран </a:t>
            </a:r>
            <a:br>
              <a:rPr lang="ru-RU" sz="1200"/>
            </a:br>
            <a:r>
              <a:rPr lang="ru-RU" sz="1200"/>
              <a:t>Толя Шумов </a:t>
            </a:r>
            <a:br>
              <a:rPr lang="ru-RU" sz="1200"/>
            </a:br>
            <a:r>
              <a:rPr lang="ru-RU" sz="1200"/>
              <a:t>Шура Кобер</a:t>
            </a:r>
            <a:br>
              <a:rPr lang="ru-RU" sz="1200"/>
            </a:br>
            <a:r>
              <a:rPr lang="ru-RU" sz="1200"/>
              <a:t>Шура Ефремов </a:t>
            </a:r>
            <a:br>
              <a:rPr lang="ru-RU" sz="1200"/>
            </a:br>
            <a:r>
              <a:rPr lang="ru-RU" sz="1200"/>
              <a:t>Юта Бондаровская </a:t>
            </a:r>
            <a:br>
              <a:rPr lang="ru-RU" sz="1200"/>
            </a:br>
            <a:r>
              <a:rPr lang="ru-RU" sz="1200"/>
              <a:t>Янин Костя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0"/>
            <a:ext cx="672863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Имена детей - героев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857232"/>
            <a:ext cx="2390206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(неполный список)</a:t>
            </a:r>
          </a:p>
        </p:txBody>
      </p:sp>
      <p:sp>
        <p:nvSpPr>
          <p:cNvPr id="36870" name="Прямоугольник 5"/>
          <p:cNvSpPr>
            <a:spLocks noChangeArrowheads="1"/>
          </p:cNvSpPr>
          <p:nvPr/>
        </p:nvSpPr>
        <p:spPr bwMode="auto">
          <a:xfrm>
            <a:off x="1000125" y="2143125"/>
            <a:ext cx="24288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35 тыс. юных защитников Родины - было награждено боевыми орденами и медалями.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141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61</cp:revision>
  <dcterms:created xsi:type="dcterms:W3CDTF">2012-08-12T16:04:58Z</dcterms:created>
  <dcterms:modified xsi:type="dcterms:W3CDTF">2020-04-25T15:06:54Z</dcterms:modified>
</cp:coreProperties>
</file>