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2" r:id="rId3"/>
    <p:sldId id="261" r:id="rId4"/>
    <p:sldId id="264" r:id="rId5"/>
    <p:sldId id="265" r:id="rId6"/>
    <p:sldId id="266" r:id="rId7"/>
    <p:sldId id="267" r:id="rId8"/>
    <p:sldId id="269" r:id="rId9"/>
    <p:sldId id="268" r:id="rId10"/>
    <p:sldId id="270" r:id="rId11"/>
    <p:sldId id="272" r:id="rId12"/>
    <p:sldId id="273" r:id="rId13"/>
    <p:sldId id="274" r:id="rId14"/>
    <p:sldId id="275" r:id="rId15"/>
    <p:sldId id="276" r:id="rId16"/>
    <p:sldId id="288" r:id="rId17"/>
    <p:sldId id="277" r:id="rId18"/>
    <p:sldId id="278" r:id="rId19"/>
    <p:sldId id="279" r:id="rId20"/>
    <p:sldId id="281" r:id="rId21"/>
    <p:sldId id="280" r:id="rId22"/>
    <p:sldId id="282" r:id="rId23"/>
    <p:sldId id="285" r:id="rId24"/>
    <p:sldId id="283" r:id="rId25"/>
    <p:sldId id="30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  <a:srgbClr val="B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07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9FC6E-6BE4-498E-B9C2-9C85BA70A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BD1AD-B51E-4756-9054-A1EE7C75A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76037-D64E-46F9-A4DD-1430D21FA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0F117-B85F-44B2-9BE8-7106D93F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1C5E2-54C9-4F1A-B88A-4F6FA0BA8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5CC3B-6B7B-4F6C-96B3-9B9304BC5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89E47-51AB-4153-AE10-CD00188BF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7BDF9-A5E0-4C00-8A8F-4DC7E035D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0EFAB-059E-4B70-9943-6F6801F8D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AAB1D-5255-4F1C-97C0-6FFDFEFF5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78FCC-CE87-4CD0-86D9-3EB5BCEA5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7917008-8153-4DEE-B45F-113C974F3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69619" y="1714488"/>
            <a:ext cx="82743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родом не из детства -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3143248"/>
            <a:ext cx="30893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войны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№1\Desktop\Новая папка (2)\Tanya_Savicheva_Diary w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06363"/>
            <a:ext cx="8786813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428604"/>
            <a:ext cx="586237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 концлагерей</a:t>
            </a: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1928813" y="1785938"/>
            <a:ext cx="64293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В фашистских концлагерях содержалось более 20 миллионов человек из 30 стран мира.12 миллионов не дожили до освобождения, среди них </a:t>
            </a:r>
            <a:r>
              <a:rPr lang="ru-RU" sz="3600" b="1"/>
              <a:t>около</a:t>
            </a:r>
            <a:r>
              <a:rPr lang="ru-RU" sz="3600"/>
              <a:t> </a:t>
            </a:r>
            <a:r>
              <a:rPr lang="ru-RU" sz="3600" b="1"/>
              <a:t>2 миллионов детей</a:t>
            </a:r>
            <a:r>
              <a:rPr lang="ru-RU" sz="360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№1\Desktop\дети войны\2d5ce2_eta.jpg"/>
          <p:cNvPicPr>
            <a:picLocks noChangeAspect="1" noChangeArrowheads="1"/>
          </p:cNvPicPr>
          <p:nvPr/>
        </p:nvPicPr>
        <p:blipFill>
          <a:blip r:embed="rId2"/>
          <a:srcRect t="17065" b="17065"/>
          <a:stretch>
            <a:fillRect/>
          </a:stretch>
        </p:blipFill>
        <p:spPr bwMode="auto">
          <a:xfrm>
            <a:off x="-2832100" y="0"/>
            <a:ext cx="13881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:\Users\№1\Desktop\дети войны\15.04.2013_-_uzni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785813"/>
            <a:ext cx="62388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№1\Desktop\дети войны\54514291272687557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№1\Desktop\дети войны\37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500063"/>
            <a:ext cx="4429125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500188" y="357188"/>
            <a:ext cx="24288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800080"/>
                </a:solidFill>
              </a:rPr>
              <a:t>Земля омыта слезами детскими,</a:t>
            </a:r>
            <a:endParaRPr lang="ru-RU" sz="1200"/>
          </a:p>
          <a:p>
            <a:pPr eaLnBrk="0" hangingPunct="0"/>
            <a:r>
              <a:rPr lang="ru-RU" sz="2400" b="1">
                <a:solidFill>
                  <a:srgbClr val="800080"/>
                </a:solidFill>
              </a:rPr>
              <a:t>Детьми советскими и не советскими.</a:t>
            </a:r>
            <a:endParaRPr lang="ru-RU" sz="1200"/>
          </a:p>
          <a:p>
            <a:pPr eaLnBrk="0" hangingPunct="0"/>
            <a:r>
              <a:rPr lang="ru-RU" sz="2400" b="1">
                <a:solidFill>
                  <a:srgbClr val="800080"/>
                </a:solidFill>
              </a:rPr>
              <a:t>Какая разница, где был под немцами,</a:t>
            </a:r>
            <a:endParaRPr lang="ru-RU" sz="1200"/>
          </a:p>
          <a:p>
            <a:pPr eaLnBrk="0" hangingPunct="0"/>
            <a:r>
              <a:rPr lang="ru-RU" sz="2400" b="1">
                <a:solidFill>
                  <a:srgbClr val="800080"/>
                </a:solidFill>
              </a:rPr>
              <a:t>В Дахау, Лидице или Освенциме?</a:t>
            </a:r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2286000" y="1858963"/>
            <a:ext cx="61436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 первых дней войны у детей было огромное желание хоть чем-нибудь помочь фронту. В тылу дети изо всех сил помогали взрослым во всех делах: участвовали в противовоздушной обороне – дежурили на крышах домов во время вражеских налетов, строили оборонительные укрепления, собирали черный и цветной металлолом, лекарственные растения, участвовали в сборе вещей для Красной Армии, работали на воскресниках.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571480"/>
            <a:ext cx="558826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 для Победы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№1\Desktop\дети войны\0_d1d14_3e94bf52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571500"/>
            <a:ext cx="6804025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2357438" y="5286375"/>
            <a:ext cx="5857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Девочки и мальчики вставали к заводским станкам, заменяя погибших или ушедших на фронт взрослых.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№1\Desktop\дети войны\740_310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500063"/>
            <a:ext cx="70485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2643188" y="542925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. В 12-15 лет дети   изготавливали  детали для пулеметов, автоматов, артиллерийских снарядов.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№1\Desktop\дети войны\1324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714375"/>
            <a:ext cx="71882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2928938" y="578643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Сколько будет длиться рабочий день  – никто не считал.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1357313" y="1285875"/>
            <a:ext cx="7500937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Детям, пережившим ту войну,</a:t>
            </a:r>
            <a:br>
              <a:rPr lang="ru-RU" sz="4400"/>
            </a:br>
            <a:r>
              <a:rPr lang="ru-RU" sz="4400"/>
              <a:t>Поклониться нужно до земли!</a:t>
            </a:r>
            <a:br>
              <a:rPr lang="ru-RU" sz="4400"/>
            </a:br>
            <a:r>
              <a:rPr lang="ru-RU" sz="4400"/>
              <a:t>В поле, в оккупации, в плену,</a:t>
            </a:r>
            <a:br>
              <a:rPr lang="ru-RU" sz="4400"/>
            </a:br>
            <a:r>
              <a:rPr lang="ru-RU" sz="4400"/>
              <a:t>Продержались, выжили, смогли!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№1\Desktop\дети войны\1380021485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571500"/>
            <a:ext cx="7072313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3071813" y="58578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Чтобы ребята   могли работать за станками, для них  делали деревянные подставки.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№1\Desktop\дети войны\1245433877_leningrad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500063"/>
            <a:ext cx="7218363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2071688" y="5429250"/>
            <a:ext cx="6286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 школьных пошивочных мастерских дети шили для армии белье, гимнастерки. Девочки вязали теплые вещи для фронта: варежки, носки, шарфы, шили кисеты для табака.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№1\Desktop\дети войны\0435169047792a6777fbfd73355_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357188"/>
            <a:ext cx="71199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2714625" y="5072063"/>
            <a:ext cx="5214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Школьники  приходили в госпиталь к раненым.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№1\Desktop\дети войны\Учащиеся-школы-№-6-г_Калинина-пишут-письма-домой-под-диктовку-раненых-бойцов-находящихся-на-излечении-в-госпитал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500063"/>
            <a:ext cx="7231063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3000375" y="535781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Они убирали в палатах, кормили тяжелораненных.  Пели им  песни, читали стихи, писали письма под диктовку. Заготавливали для госпиталя дрова.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№1\Desktop\дети войны\SovietPictures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000125"/>
            <a:ext cx="7175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3429000" y="5786438"/>
            <a:ext cx="571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 Работали в сельском хозяйстве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57752" y="571480"/>
            <a:ext cx="57150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400" b="1" dirty="0" smtClean="0"/>
              <a:t>Ой, Мишка, как же страшно мне!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i="1" dirty="0" smtClean="0"/>
              <a:t>Л. </a:t>
            </a:r>
            <a:r>
              <a:rPr lang="ru-RU" sz="1400" i="1" dirty="0" err="1" smtClean="0"/>
              <a:t>Тасси</a:t>
            </a:r>
            <a:r>
              <a:rPr lang="ru-RU" sz="1400" dirty="0" smtClean="0"/>
              <a:t> </a:t>
            </a:r>
          </a:p>
          <a:p>
            <a:pPr fontAlgn="t"/>
            <a:r>
              <a:rPr lang="ru-RU" sz="1400" dirty="0" smtClean="0"/>
              <a:t>Оборванного мишку утешала</a:t>
            </a:r>
            <a:br>
              <a:rPr lang="ru-RU" sz="1400" dirty="0" smtClean="0"/>
            </a:br>
            <a:r>
              <a:rPr lang="ru-RU" sz="1400" dirty="0" smtClean="0"/>
              <a:t>Девчушка в изувеченной избе:</a:t>
            </a:r>
            <a:br>
              <a:rPr lang="ru-RU" sz="1400" dirty="0" smtClean="0"/>
            </a:br>
            <a:r>
              <a:rPr lang="ru-RU" sz="1400" dirty="0" smtClean="0"/>
              <a:t>«Не плачь, не плачь…</a:t>
            </a:r>
          </a:p>
          <a:p>
            <a:pPr fontAlgn="t"/>
            <a:r>
              <a:rPr lang="ru-RU" sz="1400" dirty="0" smtClean="0"/>
              <a:t> Сама недоедала,</a:t>
            </a:r>
            <a:br>
              <a:rPr lang="ru-RU" sz="1400" dirty="0" smtClean="0"/>
            </a:br>
            <a:r>
              <a:rPr lang="ru-RU" sz="1400" dirty="0" smtClean="0"/>
              <a:t>Полсухаря оставила тебе…</a:t>
            </a:r>
          </a:p>
          <a:p>
            <a:pPr fontAlgn="t"/>
            <a:r>
              <a:rPr lang="ru-RU" sz="1400" dirty="0" smtClean="0"/>
              <a:t>Снаряды пролетали и взрывались,</a:t>
            </a:r>
            <a:br>
              <a:rPr lang="ru-RU" sz="1400" dirty="0" smtClean="0"/>
            </a:br>
            <a:r>
              <a:rPr lang="ru-RU" sz="1400" dirty="0" smtClean="0"/>
              <a:t>Смешалась с кровью черная земля…</a:t>
            </a:r>
            <a:br>
              <a:rPr lang="ru-RU" sz="1400" dirty="0" smtClean="0"/>
            </a:br>
            <a:r>
              <a:rPr lang="ru-RU" sz="1400" dirty="0" smtClean="0"/>
              <a:t>Была семья, был дом… Теперь остались</a:t>
            </a:r>
            <a:br>
              <a:rPr lang="ru-RU" sz="1400" dirty="0" smtClean="0"/>
            </a:br>
            <a:r>
              <a:rPr lang="ru-RU" sz="1400" dirty="0" smtClean="0"/>
              <a:t>Совсем одни на свете — ты и я…»</a:t>
            </a:r>
          </a:p>
          <a:p>
            <a:pPr fontAlgn="t"/>
            <a:r>
              <a:rPr lang="ru-RU" sz="1400" dirty="0" smtClean="0"/>
              <a:t>А за деревней рощица дымилась,</a:t>
            </a:r>
            <a:br>
              <a:rPr lang="ru-RU" sz="1400" dirty="0" smtClean="0"/>
            </a:br>
            <a:r>
              <a:rPr lang="ru-RU" sz="1400" dirty="0" smtClean="0"/>
              <a:t>Поражена чудовищным огнём,</a:t>
            </a:r>
            <a:br>
              <a:rPr lang="ru-RU" sz="1400" dirty="0" smtClean="0"/>
            </a:br>
            <a:r>
              <a:rPr lang="ru-RU" sz="1400" dirty="0" smtClean="0"/>
              <a:t>И Смерть вокруг летала злою птицей,</a:t>
            </a:r>
            <a:br>
              <a:rPr lang="ru-RU" sz="1400" dirty="0" smtClean="0"/>
            </a:br>
            <a:r>
              <a:rPr lang="ru-RU" sz="1400" dirty="0" smtClean="0"/>
              <a:t>Бедой нежданной приходила в дом…</a:t>
            </a:r>
          </a:p>
          <a:p>
            <a:pPr fontAlgn="t"/>
            <a:r>
              <a:rPr lang="ru-RU" sz="1400" dirty="0" smtClean="0"/>
              <a:t>«Ты слышишь, Миш, я сильная, не плачу,</a:t>
            </a:r>
            <a:br>
              <a:rPr lang="ru-RU" sz="1400" dirty="0" smtClean="0"/>
            </a:br>
            <a:r>
              <a:rPr lang="ru-RU" sz="1400" dirty="0" smtClean="0"/>
              <a:t>И мне дадут на фронте автомат.</a:t>
            </a:r>
            <a:br>
              <a:rPr lang="ru-RU" sz="1400" dirty="0" smtClean="0"/>
            </a:br>
            <a:r>
              <a:rPr lang="ru-RU" sz="1400" dirty="0" smtClean="0"/>
              <a:t>Я отомщу за то, что слезы прячу,</a:t>
            </a:r>
            <a:br>
              <a:rPr lang="ru-RU" sz="1400" dirty="0" smtClean="0"/>
            </a:br>
            <a:r>
              <a:rPr lang="ru-RU" sz="1400" dirty="0" smtClean="0"/>
              <a:t>За то, что наши сосенки горят…»</a:t>
            </a:r>
          </a:p>
          <a:p>
            <a:pPr fontAlgn="t"/>
            <a:r>
              <a:rPr lang="ru-RU" sz="1400" dirty="0" smtClean="0"/>
              <a:t>Но в тишине свистели пули звонко,</a:t>
            </a:r>
            <a:br>
              <a:rPr lang="ru-RU" sz="1400" dirty="0" smtClean="0"/>
            </a:br>
            <a:r>
              <a:rPr lang="ru-RU" sz="1400" dirty="0" smtClean="0"/>
              <a:t>Зловещий отблеск полыхнул в окне…</a:t>
            </a:r>
            <a:br>
              <a:rPr lang="ru-RU" sz="1400" dirty="0" smtClean="0"/>
            </a:br>
            <a:r>
              <a:rPr lang="ru-RU" sz="1400" dirty="0" smtClean="0"/>
              <a:t>И выбежала из дому девчонка:</a:t>
            </a:r>
            <a:br>
              <a:rPr lang="ru-RU" sz="1400" dirty="0" smtClean="0"/>
            </a:br>
            <a:r>
              <a:rPr lang="ru-RU" sz="1400" dirty="0" smtClean="0"/>
              <a:t>«Ой, Мишка, Мишка, как же страшно мне!..»</a:t>
            </a:r>
          </a:p>
          <a:p>
            <a:pPr fontAlgn="t"/>
            <a:r>
              <a:rPr lang="ru-RU" sz="1400" dirty="0" smtClean="0"/>
              <a:t>Молчание. Ни голоса не слышно.</a:t>
            </a:r>
            <a:br>
              <a:rPr lang="ru-RU" sz="1400" dirty="0" smtClean="0"/>
            </a:br>
            <a:r>
              <a:rPr lang="ru-RU" sz="1400" dirty="0" smtClean="0"/>
              <a:t>Победу нынче празднует страна…</a:t>
            </a:r>
            <a:br>
              <a:rPr lang="ru-RU" sz="1400" dirty="0" smtClean="0"/>
            </a:br>
            <a:r>
              <a:rPr lang="ru-RU" sz="1400" dirty="0" smtClean="0"/>
              <a:t>А сколько их, девчонок и мальчишек,</a:t>
            </a:r>
            <a:br>
              <a:rPr lang="ru-RU" sz="1400" dirty="0" smtClean="0"/>
            </a:br>
            <a:r>
              <a:rPr lang="ru-RU" sz="1400" dirty="0" smtClean="0"/>
              <a:t>Осиротила подлая война?!..</a:t>
            </a:r>
            <a:endParaRPr lang="ru-RU" sz="1400" dirty="0"/>
          </a:p>
        </p:txBody>
      </p:sp>
      <p:pic>
        <p:nvPicPr>
          <p:cNvPr id="1026" name="Picture 2" descr="https://i.ytimg.com/vi/2pCPq0ZfBII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4000528" cy="2250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6"/>
          <p:cNvSpPr>
            <a:spLocks noChangeArrowheads="1"/>
          </p:cNvSpPr>
          <p:nvPr/>
        </p:nvSpPr>
        <p:spPr bwMode="auto">
          <a:xfrm>
            <a:off x="1500188" y="928688"/>
            <a:ext cx="76438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В тот далекий летний день 22 июня 1941 года люди занимались обычными для себя делами. Школьники готовились к выпускному вечеру. Дети играли, они даже не подозревали, что всё это скоро кончится и на устах будет только одно слово-война. У целого поколения, рожденного с 1928 по 1945 год, украли детство.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№1\Desktop\Новая папка (2)\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9738" y="0"/>
            <a:ext cx="1042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2643188" y="5715000"/>
            <a:ext cx="5548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Дети прячутся от налёта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№1\Desktop\Новая папка (2)\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285750"/>
            <a:ext cx="4643438" cy="633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285750" y="428625"/>
            <a:ext cx="429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Дети в один миг теряли своих родных! </a:t>
            </a: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785813" y="1928813"/>
            <a:ext cx="35004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Иногда напуганные малыши по нескольку дней сидели рядом с холодными телами погибших матерей, ожидая решения своей участи. В лучшем случае их ждал советский детдом, в худшем – в фашистские застенки.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№1\Desktop\Новая папка (2)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4313"/>
            <a:ext cx="4357688" cy="645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500188" y="357188"/>
            <a:ext cx="24288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000080"/>
                </a:solidFill>
              </a:rPr>
              <a:t>Дети войны - и веет холодом,</a:t>
            </a:r>
            <a:endParaRPr lang="ru-RU" sz="1200"/>
          </a:p>
          <a:p>
            <a:pPr eaLnBrk="0" hangingPunct="0"/>
            <a:r>
              <a:rPr lang="ru-RU" sz="2400" b="1">
                <a:solidFill>
                  <a:srgbClr val="000080"/>
                </a:solidFill>
              </a:rPr>
              <a:t>Дети войны - и пахнет голодом,</a:t>
            </a:r>
            <a:endParaRPr lang="ru-RU" sz="1200"/>
          </a:p>
          <a:p>
            <a:pPr eaLnBrk="0" hangingPunct="0"/>
            <a:r>
              <a:rPr lang="ru-RU" sz="2400" b="1">
                <a:solidFill>
                  <a:srgbClr val="000080"/>
                </a:solidFill>
              </a:rPr>
              <a:t>Дети войны - и дыбом волосы:</a:t>
            </a:r>
            <a:endParaRPr lang="ru-RU" sz="1200"/>
          </a:p>
          <a:p>
            <a:pPr eaLnBrk="0" hangingPunct="0"/>
            <a:r>
              <a:rPr lang="ru-RU" sz="2400" b="1">
                <a:solidFill>
                  <a:srgbClr val="000080"/>
                </a:solidFill>
              </a:rPr>
              <a:t>На челках детских седые волосы</a:t>
            </a:r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№1\Desktop\дети войны\1113_l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714500"/>
            <a:ext cx="7358063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43174" y="571480"/>
            <a:ext cx="469885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 Блокады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№1\Desktop\Новая папка (2)\2a7bba8e4e16cd58ee0a814184c_pre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428625"/>
            <a:ext cx="56197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1"/>
          <p:cNvSpPr>
            <a:spLocks noChangeArrowheads="1"/>
          </p:cNvSpPr>
          <p:nvPr/>
        </p:nvSpPr>
        <p:spPr bwMode="auto">
          <a:xfrm>
            <a:off x="2571750" y="5000625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Дети блокадного Ленинграда росли, работали и учились под разрывы бомб и снарядов, в условиях холода и голода.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:\Users\№1\Desktop\дети войны\UOcAXhv-GnY.jpg"/>
          <p:cNvPicPr>
            <a:picLocks noChangeAspect="1" noChangeArrowheads="1"/>
          </p:cNvPicPr>
          <p:nvPr/>
        </p:nvPicPr>
        <p:blipFill>
          <a:blip r:embed="rId2"/>
          <a:srcRect r="5629"/>
          <a:stretch>
            <a:fillRect/>
          </a:stretch>
        </p:blipFill>
        <p:spPr bwMode="auto">
          <a:xfrm>
            <a:off x="3500438" y="214313"/>
            <a:ext cx="54292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C:\Users\№1\Desktop\дети войны\leningrc_watermark_5143b9cd7efa6e6b37307b2c_108_24_10_10_se_resize_keep_680_None.jpeg"/>
          <p:cNvPicPr>
            <a:picLocks noChangeAspect="1" noChangeArrowheads="1"/>
          </p:cNvPicPr>
          <p:nvPr/>
        </p:nvPicPr>
        <p:blipFill>
          <a:blip r:embed="rId3"/>
          <a:srcRect r="1314" b="6006"/>
          <a:stretch>
            <a:fillRect/>
          </a:stretch>
        </p:blipFill>
        <p:spPr bwMode="auto">
          <a:xfrm>
            <a:off x="4071938" y="3143250"/>
            <a:ext cx="492918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 descr="C:\Users\№1\Desktop\дети войны\69831489_1296124407_2940.db02a7f19e146fde2fd0db979f1c1756.pre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286125"/>
            <a:ext cx="45005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 descr="C:\Users\№1\Desktop\дети войны\block_11698323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4313"/>
            <a:ext cx="46196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4572000" y="21431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Лишь   три процента  жизней унесли  бомбежки и артобстрелы. 97 процентов  жителей  блокадного города погибли от голода.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364</Words>
  <Application>Microsoft Office PowerPoint</Application>
  <PresentationFormat>Экран (4:3)</PresentationFormat>
  <Paragraphs>38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62</cp:revision>
  <dcterms:created xsi:type="dcterms:W3CDTF">2012-08-12T16:04:58Z</dcterms:created>
  <dcterms:modified xsi:type="dcterms:W3CDTF">2020-04-26T16:13:49Z</dcterms:modified>
</cp:coreProperties>
</file>