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1740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FF1F5-B1D8-4B23-877C-157EC289413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E6D45-C3CF-4FFA-A3F3-13BE961B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6D45-C3CF-4FFA-A3F3-13BE961BBB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6D45-C3CF-4FFA-A3F3-13BE961BBB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E0BB2-9481-4EA5-AE3F-1DB614C739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rdenrf.ru/geroi-rossii/gorod-geroy-kerch.php" TargetMode="External"/><Relationship Id="rId13" Type="http://schemas.openxmlformats.org/officeDocument/2006/relationships/hyperlink" Target="http://ordenrf.ru/geroi-rossii/gorod-geroy-murmansk.php" TargetMode="External"/><Relationship Id="rId3" Type="http://schemas.openxmlformats.org/officeDocument/2006/relationships/hyperlink" Target="http://ordenrf.ru/geroi-rossii/gorod-geroy-volgograd.php" TargetMode="External"/><Relationship Id="rId7" Type="http://schemas.openxmlformats.org/officeDocument/2006/relationships/hyperlink" Target="http://ordenrf.ru/geroi-rossii/gorod-geroy-kiev.php" TargetMode="External"/><Relationship Id="rId12" Type="http://schemas.openxmlformats.org/officeDocument/2006/relationships/hyperlink" Target="http://ordenrf.ru/geroi-rossii/gorod-geroy-tula.php" TargetMode="External"/><Relationship Id="rId2" Type="http://schemas.openxmlformats.org/officeDocument/2006/relationships/hyperlink" Target="http://ordenrf.ru/geroi-rossii/gorod-geroy-leningrad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rdenrf.ru/geroi-rossii/gorod-geroy-moskva.php" TargetMode="External"/><Relationship Id="rId11" Type="http://schemas.openxmlformats.org/officeDocument/2006/relationships/hyperlink" Target="http://ordenrf.ru/geroi-rossii/krepost-geroy-brest.php" TargetMode="External"/><Relationship Id="rId5" Type="http://schemas.openxmlformats.org/officeDocument/2006/relationships/hyperlink" Target="http://ordenrf.ru/geroi-rossii/gorod-geroy-odessa.php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ordenrf.ru/geroi-rossii/gorod-geroy-minsk.php" TargetMode="External"/><Relationship Id="rId4" Type="http://schemas.openxmlformats.org/officeDocument/2006/relationships/hyperlink" Target="http://ordenrf.ru/geroi-rossii/gorod-geroy-sevastopol.php" TargetMode="External"/><Relationship Id="rId9" Type="http://schemas.openxmlformats.org/officeDocument/2006/relationships/hyperlink" Target="http://ordenrf.ru/geroi-rossii/gorod-geroy-novorossiysk.php" TargetMode="External"/><Relationship Id="rId14" Type="http://schemas.openxmlformats.org/officeDocument/2006/relationships/hyperlink" Target="http://ordenrf.ru/geroi-rossii/gorod-geroy-smolensk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rdenrf.ru/upload/nagrady/medal-za-oboronu-sevastopolya-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rdenrf.ru/upload/novosty-info/sevastopol-1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82122"/>
            <a:ext cx="8536606" cy="116331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BatangChe" pitchFamily="49" charset="-127"/>
              </a:rPr>
              <a:t> 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14620"/>
            <a:ext cx="838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Города-герои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                      </a:t>
            </a:r>
            <a:r>
              <a:rPr lang="ru-RU" sz="3200" b="1" dirty="0" smtClean="0"/>
              <a:t>Ленинград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340768"/>
            <a:ext cx="404279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000" dirty="0" smtClean="0"/>
              <a:t>Ленинград в сентябре 1941 г. врагу удалось взять в плотное кольцо, в результате чего началась изнурительная 900 – дневная блокада, приведшая к массовой гибели людей от голода и холода. Но, несмотря на это, жители Ленинграда героически выстояли, направив все свои силы на борьбу с захватчиками.</a:t>
            </a:r>
          </a:p>
          <a:p>
            <a:endParaRPr lang="ru-RU" dirty="0"/>
          </a:p>
        </p:txBody>
      </p:sp>
      <p:pic>
        <p:nvPicPr>
          <p:cNvPr id="1026" name="Picture 2" descr="http://cdn.tvc.ru/pictures/o/148/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528392" cy="2607410"/>
          </a:xfrm>
          <a:prstGeom prst="rect">
            <a:avLst/>
          </a:prstGeom>
          <a:noFill/>
        </p:spPr>
      </p:pic>
      <p:pic>
        <p:nvPicPr>
          <p:cNvPr id="1028" name="Picture 4" descr="http://inotur.com/images/stories/asia/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218494" cy="280831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</a:t>
            </a:r>
            <a:r>
              <a:rPr lang="ru-RU" sz="3600" dirty="0" smtClean="0"/>
              <a:t> </a:t>
            </a:r>
            <a:r>
              <a:rPr lang="ru-RU" sz="3600" b="1" dirty="0" smtClean="0"/>
              <a:t>Одесса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41148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Одесса, полностью окруженная вражеским войсками в 1941 г. мужественно сражалась против противника, превосходившего ее по силе, в пять раз. Важность обороны Севастополя заключалась в его статусе главной военно-морской базы страны и крупнейшего порта на Черном море. Город пережил три крупномасштабные вражеские атаки и оккупацию, его защитники смогли нанести серьезный урон немецким войскам и сорвать их планы на южном крыле фронта.</a:t>
            </a:r>
          </a:p>
          <a:p>
            <a:endParaRPr lang="ru-RU" dirty="0"/>
          </a:p>
        </p:txBody>
      </p:sp>
      <p:pic>
        <p:nvPicPr>
          <p:cNvPr id="23554" name="Picture 2" descr="http://img-fotki.yandex.ru/get/13/varjag-2007.a6/0_4328d_1dd52bf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54773"/>
            <a:ext cx="3888432" cy="2705239"/>
          </a:xfrm>
          <a:prstGeom prst="rect">
            <a:avLst/>
          </a:prstGeom>
          <a:noFill/>
        </p:spPr>
      </p:pic>
      <p:pic>
        <p:nvPicPr>
          <p:cNvPr id="23558" name="Picture 6" descr="http://eco-turizm.net/wp-content/uploads/2012/07/%D0%95%D0%BA%D0%B0%D1%82%D0%B5%D1%80%D0%B8%D0%BD%D0%B8%D0%BD%D1%81%D0%BA%D0%B0%D1%8F-%D0%BF%D0%BB%D0%BE%D1%89%D0%B0%D0%B4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923928" cy="2942946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600" b="1" dirty="0" smtClean="0"/>
              <a:t>Новороссийск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12776"/>
            <a:ext cx="3826768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Больше года шли бои за город. В боях принимали участие не только солдаты, но и жители Новороссийска, и дети. Сражение за Новороссийск длилось 225 дней и закончилась полным освобождением города-героя 16 сентября 1943 г. </a:t>
            </a:r>
          </a:p>
          <a:p>
            <a:pPr>
              <a:buNone/>
            </a:pPr>
            <a:r>
              <a:rPr lang="ru-RU" sz="2000" dirty="0" smtClean="0"/>
              <a:t>     За время боёв Новороссийск был разрушен до основания.  Город нужно было строить заново.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dn.tvc.ru/pictures/o/152/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6190673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Оборона города Новороссийск.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Десантники высаживаются на берег Новороссийска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 descr="http://novorosinfo.ru/wp-content/uploads/2015/01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951342" cy="273630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</a:t>
            </a:r>
            <a:r>
              <a:rPr lang="ru-RU" sz="3600" b="1" dirty="0" smtClean="0"/>
              <a:t>Севастополь  </a:t>
            </a:r>
            <a:r>
              <a:rPr lang="ru-RU" b="1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268760"/>
            <a:ext cx="389877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sz="2000" dirty="0" err="1" smtClean="0"/>
              <a:t>немецко-фашисткой</a:t>
            </a:r>
            <a:r>
              <a:rPr lang="ru-RU" sz="2000" dirty="0" smtClean="0"/>
              <a:t> агрессии началась 30 октября 1941г. и продолжалась 250 дней, войдя в историю, как образец активной, длительной обороны приморского города в глубоком тылу врага.</a:t>
            </a:r>
            <a:endParaRPr lang="ru-RU" sz="2000" dirty="0"/>
          </a:p>
        </p:txBody>
      </p:sp>
      <p:pic>
        <p:nvPicPr>
          <p:cNvPr id="4" name="Рисунок 3" descr="http://national-travel.ru/image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08730" cy="28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tional-travel.ru/images/Vokz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808730" cy="24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 </a:t>
            </a:r>
            <a:r>
              <a:rPr lang="ru-RU" sz="3200" b="1" dirty="0" smtClean="0"/>
              <a:t> </a:t>
            </a:r>
            <a:r>
              <a:rPr lang="ru-RU" sz="3600" b="1" dirty="0" smtClean="0"/>
              <a:t>Керчь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340768"/>
            <a:ext cx="375476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   Керчь была одним из первых городов, попавших под удар немецко-фашистских войск в начале войны. 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2200" dirty="0" err="1" smtClean="0"/>
              <a:t>керчан</a:t>
            </a:r>
            <a:r>
              <a:rPr lang="ru-RU" sz="2200" dirty="0" smtClean="0"/>
              <a:t> угнано в Германию на принудительные работы.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25602" name="Picture 2" descr="http://crimea-media.ru/Foto/FotoKerch/Vid_na_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924944" cy="2616629"/>
          </a:xfrm>
          <a:prstGeom prst="rect">
            <a:avLst/>
          </a:prstGeom>
          <a:noFill/>
        </p:spPr>
      </p:pic>
      <p:pic>
        <p:nvPicPr>
          <p:cNvPr id="25604" name="Picture 4" descr="http://www.kerch.com.ru/images/articles/88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528392" cy="272078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dirty="0" smtClean="0"/>
              <a:t>Тула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40768"/>
            <a:ext cx="4114800" cy="4983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Тула оказала яростное сопротивление при малом количестве защитников. Фашисты бросили на взятие Тулы свои отборные войска: три танковых дивизии, одну моторизованную и полк «Великая Германия». Вражеским силам мужественно противостали герои рабочей гвардии, а также чекисты и зенитчики.  Враг не смог захватить город. За мужество, проявленное в боях и обороне, около 250 ее жителей были награждены званием «Герой Советского Союза».</a:t>
            </a:r>
            <a:endParaRPr lang="ru-RU" sz="2000" dirty="0"/>
          </a:p>
        </p:txBody>
      </p:sp>
      <p:pic>
        <p:nvPicPr>
          <p:cNvPr id="4" name="Рисунок 3" descr="http://cdn.tvc.ru/pictures/nb/150/8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888432" cy="22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16530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Солдаты ведут наблюдение из окопа на улицах Тулы</a:t>
            </a:r>
            <a:endParaRPr lang="ru-RU" dirty="0"/>
          </a:p>
        </p:txBody>
      </p:sp>
      <p:pic>
        <p:nvPicPr>
          <p:cNvPr id="2050" name="Picture 2" descr="Мемориал в честь героев - защитников Тул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4104456" cy="2704113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10744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Смоленск</a:t>
            </a:r>
            <a:r>
              <a:rPr lang="ru-RU" sz="3200" dirty="0" smtClean="0"/>
              <a:t>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548680"/>
            <a:ext cx="4690864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С началом Великой Отечественной войны Смоленск оказался на пути главного удара фашистских войск по направлению к Москве. Первой бомбардировке город подвергся 24 июня 1941 г., а спустя 4 дня гитлеровцы совершили на Смоленск вторую воздушную атаку.</a:t>
            </a:r>
          </a:p>
          <a:p>
            <a:pPr>
              <a:buNone/>
            </a:pPr>
            <a:r>
              <a:rPr lang="ru-RU" sz="2000" dirty="0" smtClean="0"/>
              <a:t>     10 июля 1941 г началось знаменитое Смоленское сражение, которое продлилось до 10 сентября этого же года. На защиту города - героя, а также столицы нашей родины встали солдаты Западного фронта Красной Армии. Противник превосходил их численностью в людских ресурсах, артиллерии и самолетах (в 2 раза), а также в танковой технике (в 4 раза).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na-strazhe.ru/files/cache/34f014925b34c382bc41ba011bb0fa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24smi.org/public/media/news/2015/02/10/1423595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57275" cy="2442229"/>
          </a:xfrm>
          <a:prstGeom prst="rect">
            <a:avLst/>
          </a:prstGeom>
          <a:noFill/>
        </p:spPr>
      </p:pic>
      <p:pic>
        <p:nvPicPr>
          <p:cNvPr id="8" name="Рисунок 7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                          Минск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1148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В июне 1941 года Минск подвергся опустошительным налетам германской авиации. Несмотря на упорное сопротивление Красной Армии,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80% жилых домов, почти все фабрики и заводы Не взирая на террор оккупантов, в городе действовало патриотическое подполье.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2774" name="Picture 6" descr="http://www.minsk.nemiga.info/gorod/pochtam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98730"/>
            <a:ext cx="3816425" cy="2862318"/>
          </a:xfrm>
          <a:prstGeom prst="rect">
            <a:avLst/>
          </a:prstGeom>
          <a:noFill/>
        </p:spPr>
      </p:pic>
      <p:pic>
        <p:nvPicPr>
          <p:cNvPr id="7" name="Рисунок 6" descr="http://na-strazhe.ru/files/cache/234f7d8c81f3f94a31715a43385a7b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600" b="1" dirty="0" smtClean="0"/>
              <a:t>Мурманск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618856" cy="4911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Мурманск во время Великой Отечественной войны нацисты бомбили нещадно. И с суши, и с воздуха. 150-тысячной германской армии, которая расположилась к лету 41-го в Заполярье, было приказано — во что бы ни стало захватить порт. И неспроста. Ведь через него шли грузы из стран-союзниц, снабжающих СССР и Красную армию боеприпасами, техникой, продовольствием и стратегическим сырьем.</a:t>
            </a:r>
            <a:br>
              <a:rPr lang="ru-RU" sz="2000" dirty="0" smtClean="0"/>
            </a:br>
            <a:r>
              <a:rPr lang="ru-RU" sz="2000" dirty="0" smtClean="0"/>
              <a:t> 7 октября 1944 года советские войска начали в Заполярье наступательную операцию. Угроза Мурманску была снята.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3796" name="Picture 4" descr="http://cdn3.img22.ria.ru/images/105461/89/1054618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26668"/>
            <a:ext cx="3816423" cy="2162640"/>
          </a:xfrm>
          <a:prstGeom prst="rect">
            <a:avLst/>
          </a:prstGeom>
          <a:noFill/>
        </p:spPr>
      </p:pic>
      <p:pic>
        <p:nvPicPr>
          <p:cNvPr id="33798" name="Picture 6" descr="http://www.novrosen.ru/Russia/image.files/murm_img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640130" cy="259359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3200" b="1" dirty="0" smtClean="0"/>
              <a:t>Москва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548680"/>
            <a:ext cx="4546848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В планах фашисткой Германии захват Москвы имел первостепенное значение, так как именно с ее падением связывалась полная победа немецких войск над СССР. Для захвата города были предприняты два крупных наступления на столицу нашей Родины в октябре и ноябре 1941 г. Силы были неравными. В результате завязавшейся ожесточенной битвы, которая продолжалась более 200 дней, враг был отброшен к западу от Москвы на 80-250 км. Это событие укрепило дух всего советского народа и Красной Армии, разбило распространяемый гитлеровцами миф о непобедимости их армии.</a:t>
            </a:r>
            <a:endParaRPr lang="ru-RU" sz="2000" dirty="0"/>
          </a:p>
        </p:txBody>
      </p:sp>
      <p:pic>
        <p:nvPicPr>
          <p:cNvPr id="34818" name="Picture 2" descr="http://static.tonkosti.ru/images/f/f7/%D0%92%D0%B8%D0%B4_%D0%BD%D0%B0_%D0%9A%D1%80%D0%B0%D1%81%D0%BD%D1%83%D1%8E_%D0%BF%D0%BB%D0%BE%D1%89%D0%B0%D0%B4%D1%8C_%D0%B2_%D0%9C%D0%BE%D1%81%D0%BA%D0%B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640293"/>
          </a:xfrm>
          <a:prstGeom prst="rect">
            <a:avLst/>
          </a:prstGeom>
          <a:noFill/>
        </p:spPr>
      </p:pic>
      <p:pic>
        <p:nvPicPr>
          <p:cNvPr id="34822" name="Picture 6" descr="http://moscowwalks.ru/2011/warmoscow/imag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859188" cy="2894391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Города-Герои Великой Отечественной войны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2170584" cy="46085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2"/>
              </a:rPr>
              <a:t>Ленинград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3"/>
              </a:rPr>
              <a:t>Волгоград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4"/>
              </a:rPr>
              <a:t>Севастополь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5"/>
              </a:rPr>
              <a:t>Одесса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6"/>
              </a:rPr>
              <a:t>Москва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7"/>
              </a:rPr>
              <a:t>Киев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8"/>
              </a:rPr>
              <a:t>Керчь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  <a:hlinkClick r:id="rId9"/>
              </a:rPr>
              <a:t>Новороссийк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0"/>
              </a:rPr>
              <a:t>Минск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1"/>
              </a:rPr>
              <a:t>Брест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2"/>
              </a:rPr>
              <a:t>Тула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3"/>
              </a:rPr>
              <a:t>Мурманск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4"/>
              </a:rPr>
              <a:t>Смоленск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699792" y="1916831"/>
            <a:ext cx="5400600" cy="18722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Когда в июне 1941 г. фашистская Германия обрушила на наш страну всю мощь своего удара, на ее пути могучим бастионом встал каждый советский город. В них шла героическая борьба буквально за каждый квартал, за каждую пядь земли, что морально и физически изматывало противника. Особо отличившимся городам за массово проявленное мужество и героизм их защитников впоследствии было присвоено высокое звание </a:t>
            </a:r>
            <a:r>
              <a:rPr lang="ru-RU" sz="2000" b="1" dirty="0" smtClean="0"/>
              <a:t>«Города-героя».</a:t>
            </a:r>
            <a:endParaRPr lang="ru-RU" sz="2000" dirty="0" smtClean="0"/>
          </a:p>
        </p:txBody>
      </p:sp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263008" cy="36724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В Городах Героях созданы особые мемориалы посвященные защитникам города. Особо стоит отметить мемориальный комплекс Мамаев курган, в Волгограде, расположенный в месте, где происходили самые ожесточенные сражения. В Бресте – мемориалом стала сама крепость, которую в назидание потомкам со времен войны частично оставили в руинах.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2" name="Picture 2" descr="http://mtdata.ru/u31/photoAFAF/20288597305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552395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7" y="335699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Мамаев курган</a:t>
            </a:r>
            <a:endParaRPr lang="ru-RU" dirty="0"/>
          </a:p>
        </p:txBody>
      </p:sp>
      <p:pic>
        <p:nvPicPr>
          <p:cNvPr id="5" name="Рисунок 4" descr="http://ordenrf.ru/upload/novosty-info/brest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594928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Брест. Брестская крепость-герой. Монумент Мужество.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4046984" cy="2592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Санкт-Петербурге (Ленинграде) – кроме памятного комплекса в центре города, на рубежах круговой обороны создали мемориал «Зеленый пояс славы» на том месте, где в 1941 г. были остановлены войска противника.</a:t>
            </a:r>
            <a:endParaRPr lang="ru-RU" sz="2000" dirty="0"/>
          </a:p>
        </p:txBody>
      </p:sp>
      <p:pic>
        <p:nvPicPr>
          <p:cNvPr id="37890" name="Picture 2" descr="http://img.trip-guide.ru/img/7952/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808030" cy="2857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79512" y="358461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Санкт-Петербург, Московский проспект, Мемориал "Защитникам Ленинграда"</a:t>
            </a:r>
            <a:endParaRPr lang="ru-RU" dirty="0"/>
          </a:p>
        </p:txBody>
      </p:sp>
      <p:pic>
        <p:nvPicPr>
          <p:cNvPr id="37892" name="Picture 4" descr="http://img03.rl0.ru/aeeb49804c316da1176a5e47daae1a24/432x288/news.rambler.ru/img/2014/11/21131656.636550.9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573016"/>
            <a:ext cx="4824775" cy="3093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80526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 мемориальных сооружений «Зеленый пояс Славы».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3672408" cy="6021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 Минске одним из символом воинской доблести является величественный «Курган Славы» на месте так называемого «Минского котла», где произошло окружение более 100 тыс. немецких солдат.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 Москве, в честь победы в Великой отечественной войне, установлен «Мемориал Победы» на Поклонной горе. Это одна их главных достопримечательностей города героя.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8916" name="Picture 4" descr="http://i.ytimg.com/vi/lrc-33oZSp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456494" cy="2506778"/>
          </a:xfrm>
          <a:prstGeom prst="rect">
            <a:avLst/>
          </a:prstGeom>
          <a:noFill/>
        </p:spPr>
      </p:pic>
      <p:pic>
        <p:nvPicPr>
          <p:cNvPr id="5" name="Рисунок 4" descr="Город герой Москва. Общий вид мемориала Победы на Поклонной горе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569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«Курган Славы». Минск. </a:t>
            </a:r>
            <a:endParaRPr lang="ru-RU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99992" y="6100602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Общий вид мемориала Победы на Поклонной горе.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Москва.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denrf.ru/upload/novosty-info/leningrad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rdenrf.ru/upload/novosty-info/moskv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5365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539553" y="4221087"/>
            <a:ext cx="33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Ленинград. Пискарёвское кладбище.</a:t>
            </a:r>
            <a:endParaRPr lang="ru-RU" dirty="0"/>
          </a:p>
        </p:txBody>
      </p:sp>
      <p:pic>
        <p:nvPicPr>
          <p:cNvPr id="6" name="Рисунок 5" descr="Горд герой Смоленск. Курган Бессмерт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324433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герой Смоленск. Курган Бессмертия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23528" y="594927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Москва. Памятник неизвестному солдату.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671691"/>
            <a:ext cx="36433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Войны Герои-города,</a:t>
            </a:r>
            <a:br>
              <a:rPr lang="ru-RU" dirty="0" smtClean="0"/>
            </a:br>
            <a:r>
              <a:rPr lang="ru-RU" dirty="0" smtClean="0"/>
              <a:t>Врагу не дали вы пройти,</a:t>
            </a:r>
            <a:br>
              <a:rPr lang="ru-RU" dirty="0" smtClean="0"/>
            </a:br>
            <a:r>
              <a:rPr lang="ru-RU" dirty="0" smtClean="0"/>
              <a:t>Они напомнят нам всегда</a:t>
            </a:r>
            <a:br>
              <a:rPr lang="ru-RU" dirty="0" smtClean="0"/>
            </a:br>
            <a:r>
              <a:rPr lang="ru-RU" dirty="0" smtClean="0"/>
              <a:t>Побед нелегкие пути.</a:t>
            </a:r>
          </a:p>
          <a:p>
            <a:pPr fontAlgn="t"/>
            <a:r>
              <a:rPr lang="ru-RU" dirty="0" smtClean="0"/>
              <a:t>Герой — Москва, и Ленинград,</a:t>
            </a:r>
            <a:br>
              <a:rPr lang="ru-RU" dirty="0" smtClean="0"/>
            </a:br>
            <a:r>
              <a:rPr lang="ru-RU" dirty="0" smtClean="0"/>
              <a:t>Одесса, Киев, Сталинград,</a:t>
            </a:r>
            <a:br>
              <a:rPr lang="ru-RU" dirty="0" smtClean="0"/>
            </a:br>
            <a:r>
              <a:rPr lang="ru-RU" dirty="0" smtClean="0"/>
              <a:t>Белгород, Курск, Орел, и Брест,</a:t>
            </a:r>
            <a:br>
              <a:rPr lang="ru-RU" dirty="0" smtClean="0"/>
            </a:br>
            <a:r>
              <a:rPr lang="ru-RU" dirty="0" smtClean="0"/>
              <a:t>И Мурманск, Тула, и Смоленск,</a:t>
            </a:r>
            <a:br>
              <a:rPr lang="ru-RU" dirty="0" smtClean="0"/>
            </a:br>
            <a:r>
              <a:rPr lang="ru-RU" dirty="0" smtClean="0"/>
              <a:t>Минск, Севастополь,</a:t>
            </a:r>
            <a:br>
              <a:rPr lang="ru-RU" dirty="0" smtClean="0"/>
            </a:br>
            <a:r>
              <a:rPr lang="ru-RU" dirty="0" smtClean="0"/>
              <a:t>Новороссийск и Керчь, —</a:t>
            </a:r>
            <a:br>
              <a:rPr lang="ru-RU" dirty="0" smtClean="0"/>
            </a:br>
            <a:r>
              <a:rPr lang="ru-RU" dirty="0" smtClean="0"/>
              <a:t>Прошу вас Родину беречь!</a:t>
            </a:r>
          </a:p>
          <a:p>
            <a:pPr fontAlgn="t"/>
            <a:r>
              <a:rPr lang="ru-RU" dirty="0" smtClean="0"/>
              <a:t>Вы на виду у всей страны,</a:t>
            </a:r>
            <a:br>
              <a:rPr lang="ru-RU" dirty="0" smtClean="0"/>
            </a:br>
            <a:r>
              <a:rPr lang="ru-RU" dirty="0" smtClean="0"/>
              <a:t>И в сводках каждый день войны</a:t>
            </a:r>
            <a:br>
              <a:rPr lang="ru-RU" dirty="0" smtClean="0"/>
            </a:br>
            <a:r>
              <a:rPr lang="ru-RU" dirty="0" smtClean="0"/>
              <a:t>Звучали ваши имена,</a:t>
            </a:r>
            <a:br>
              <a:rPr lang="ru-RU" dirty="0" smtClean="0"/>
            </a:br>
            <a:r>
              <a:rPr lang="ru-RU" dirty="0" smtClean="0"/>
              <a:t>Просила об одном она.</a:t>
            </a:r>
          </a:p>
          <a:p>
            <a:pPr fontAlgn="t"/>
            <a:r>
              <a:rPr lang="ru-RU" dirty="0" smtClean="0"/>
              <a:t>Герой — Москва, и Ленинград,</a:t>
            </a:r>
            <a:br>
              <a:rPr lang="ru-RU" dirty="0" smtClean="0"/>
            </a:br>
            <a:r>
              <a:rPr lang="ru-RU" dirty="0" smtClean="0"/>
              <a:t>Одесса, Киев, Сталинград,</a:t>
            </a:r>
            <a:br>
              <a:rPr lang="ru-RU" dirty="0" smtClean="0"/>
            </a:br>
            <a:r>
              <a:rPr lang="ru-RU" dirty="0" smtClean="0"/>
              <a:t>Белгород, Курск, Орел, и Брест,</a:t>
            </a:r>
            <a:br>
              <a:rPr lang="ru-RU" dirty="0" smtClean="0"/>
            </a:br>
            <a:r>
              <a:rPr lang="ru-RU" dirty="0" smtClean="0"/>
              <a:t>И Мурманск, Тула, и Смоленск,</a:t>
            </a:r>
            <a:br>
              <a:rPr lang="ru-RU" dirty="0" smtClean="0"/>
            </a:br>
            <a:r>
              <a:rPr lang="ru-RU" dirty="0" smtClean="0"/>
              <a:t>Минск, Севастополь,</a:t>
            </a:r>
            <a:br>
              <a:rPr lang="ru-RU" dirty="0" smtClean="0"/>
            </a:br>
            <a:r>
              <a:rPr lang="ru-RU" dirty="0" smtClean="0"/>
              <a:t>Новороссийск и Керчь, —</a:t>
            </a:r>
            <a:br>
              <a:rPr lang="ru-RU" dirty="0" smtClean="0"/>
            </a:br>
            <a:r>
              <a:rPr lang="ru-RU" dirty="0" smtClean="0"/>
              <a:t>Прошу вас Родину беречь!</a:t>
            </a:r>
            <a:endParaRPr lang="ru-RU" dirty="0"/>
          </a:p>
        </p:txBody>
      </p:sp>
      <p:pic>
        <p:nvPicPr>
          <p:cNvPr id="1026" name="Picture 2" descr="https://ds05.infourok.ru/uploads/ex/0181/0002e7b0-864aa67a/hello_html_m5f93c8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636652" cy="3071782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38069/a7c15a39-3912-4e7d-ae68-727ed3f5399f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29224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ordenrf.ru/upload/nagrady/medal-za-oboronu-sevastopolya.jpg">
            <a:hlinkClick r:id="rId2" tooltip="&quot;Медаль &quot;За оборону Севастополя&quot; 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1988841"/>
            <a:ext cx="175071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Впервые понятие город герой прозвучало в Приказе Верховного Главнокомандующего от 1 мая 1945 года, так были названы: Ленинград, Севастополь, Одесса и Сталинград, это конечно было не официальное присвоение звания, а подчеркивание их важного вклада в итоговую победу и героической роли защитников. Еще во время войны участникам обороны этих городов вручили специально учрежденные медали.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0648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ordenrf.ru/upload/novosty-info/medal-gorod-geroy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Согласно положению от 8 мая 1965 г. Городу-Герою вручается орден Ленина и медаль “Золотая Звезда”, которые разрешено было размещать на флаге и гербе города. </a:t>
            </a:r>
            <a:endParaRPr lang="ru-RU" sz="2000" dirty="0"/>
          </a:p>
        </p:txBody>
      </p:sp>
      <p:pic>
        <p:nvPicPr>
          <p:cNvPr id="14" name="Рисунок 13" descr="http://ordenrf.ru/upload/novosty-info/sevastopol-ger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1900555" cy="20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80920" cy="4165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Обелиск Славы на Сапун-горе.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73216"/>
            <a:ext cx="7560840" cy="8640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Также в этих городах устанавливался памятный обелиск с текстом наградного Указа и изображением Золотой звезды.</a:t>
            </a:r>
            <a:endParaRPr lang="ru-RU" dirty="0"/>
          </a:p>
        </p:txBody>
      </p:sp>
      <p:pic>
        <p:nvPicPr>
          <p:cNvPr id="4" name="Рисунок 3" descr="http://ordenrf.ru/upload/novosty-info/minsk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6724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вание Город-герой Севастополь, Сапун - гора">
            <a:hlinkClick r:id="rId3" tooltip="&quot;Севастополь. Обелиск Славы на Сапун-горе. 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31236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220072" y="407707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Минск. Обелиск на вершине Кургана Славы. .</a:t>
            </a:r>
          </a:p>
        </p:txBody>
      </p:sp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402832" cy="4032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1965 году в канун двадцатилетия Победы в Великой Отечественной войне , звание Город-Герой СССР было присвоено шести городам, кроме тех, что уже были отмечены в приказе 1945 года, ими стали Киев и Москва, а также Крепость-Герой Брест. В 1973 году это звание присвоили Новороссийску и Керчи, в 1974 Минску, в 1976 Туле. В год сорокалетия Победы (1985) звания Город–Герой удостоились Смоленск и Мурманск.</a:t>
            </a:r>
          </a:p>
        </p:txBody>
      </p:sp>
      <p:pic>
        <p:nvPicPr>
          <p:cNvPr id="5" name="Содержимое 4" descr="http://ordenrf.ru/upload/novosty-info/volgograd-rodina-mat-zove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326160" cy="446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94116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Городах Героях созданы особые мемориалы посвященные защитникам города.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7321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 герой Волгоград. Мамаев курган</a:t>
            </a:r>
          </a:p>
        </p:txBody>
      </p:sp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923112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Каждый из городов, удостоенных высокого звания Город-герой, внес свою незабываемую страницу в огненную историю Великой Отечественной войны.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dirty="0" smtClean="0"/>
              <a:t>                        </a:t>
            </a:r>
            <a:r>
              <a:rPr lang="ru-RU" sz="5100" b="1" dirty="0" smtClean="0"/>
              <a:t>Брест</a:t>
            </a:r>
          </a:p>
          <a:p>
            <a:pPr>
              <a:buNone/>
            </a:pPr>
            <a:r>
              <a:rPr lang="ru-RU" sz="3600" dirty="0" smtClean="0"/>
              <a:t>     </a:t>
            </a:r>
            <a:r>
              <a:rPr lang="ru-RU" sz="4200" dirty="0" smtClean="0"/>
              <a:t>На рассвете 22 июня 1941 года обрушилась на нашу Родину война. В одну и ту же минуту приняли первый бой по всей западной границе.</a:t>
            </a:r>
          </a:p>
          <a:p>
            <a:pPr>
              <a:buNone/>
            </a:pPr>
            <a:r>
              <a:rPr lang="ru-RU" sz="4200" b="1" dirty="0" smtClean="0"/>
              <a:t>     </a:t>
            </a:r>
            <a:r>
              <a:rPr lang="ru-RU" sz="4200" dirty="0" smtClean="0"/>
              <a:t>Особым героизмом отличилась Брестская крепость, которая мужеством своих защитников остановила врага на целый месяц в его планах продвижения вглубь страны. Немцы же были уверены, что захватят ее всего за несколько часов, ввиду внезапного нападения на гарнизон.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endParaRPr lang="ru-RU" dirty="0"/>
          </a:p>
        </p:txBody>
      </p:sp>
      <p:pic>
        <p:nvPicPr>
          <p:cNvPr id="1026" name="Picture 2" descr="Картинки по запросу город-герой брестская креп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105986" cy="288032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Ленинград город-гер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3600" b="1" dirty="0" smtClean="0"/>
              <a:t>Волгоград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40768"/>
            <a:ext cx="42588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Волгоград (Сталинград) стоял на пути фашистов, стремившихся броском к Волге отрезать плодородные и богатые ресурсами южные районы страны. Сталинградская битва вошла в историю как самое крупномасштабное и великое сражение времен Великой Отечественной войны. Она продолжалась 200 дней и ночей, в результате чего враг потерял 1,5 млн. человек и был вынужден повернуть вспять.</a:t>
            </a:r>
          </a:p>
          <a:p>
            <a:endParaRPr lang="ru-RU" sz="2000" dirty="0"/>
          </a:p>
        </p:txBody>
      </p:sp>
      <p:pic>
        <p:nvPicPr>
          <p:cNvPr id="20482" name="Picture 2" descr="http://img-fotki.yandex.ru/get/4509/grinnols.8a/0_4584a_ea9a585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97187" cy="2880320"/>
          </a:xfrm>
          <a:prstGeom prst="rect">
            <a:avLst/>
          </a:prstGeom>
          <a:noFill/>
        </p:spPr>
      </p:pic>
      <p:pic>
        <p:nvPicPr>
          <p:cNvPr id="20484" name="Picture 4" descr="http://www.sunglobal.ru/files/volgo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4365641" cy="208823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3600" b="1" dirty="0" smtClean="0"/>
              <a:t>Киев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дня. Защищали Киев не только советские солдаты, но и простые жители.</a:t>
            </a:r>
          </a:p>
          <a:p>
            <a:pPr>
              <a:buNone/>
            </a:pPr>
            <a:r>
              <a:rPr lang="ru-RU" sz="2000" dirty="0" smtClean="0"/>
              <a:t>     Занявшие город немецко-фашистские захватчики нанесли ему огромный урон, установив режим жестокой оккупации. Более 200 000 киевлян было уничтожено, а около 100 000 человек отправлено в Германию на принудительные работы.  </a:t>
            </a:r>
            <a:endParaRPr lang="ru-RU" sz="2000" dirty="0"/>
          </a:p>
        </p:txBody>
      </p:sp>
      <p:pic>
        <p:nvPicPr>
          <p:cNvPr id="2050" name="Picture 2" descr="http://www.turspeak.ru/sites/default/files/imagecache/full/k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528392" cy="2985945"/>
          </a:xfrm>
          <a:prstGeom prst="rect">
            <a:avLst/>
          </a:prstGeom>
          <a:noFill/>
        </p:spPr>
      </p:pic>
      <p:pic>
        <p:nvPicPr>
          <p:cNvPr id="2058" name="Picture 10" descr="http://www.aic-crimea.narod.ru/E-learn/ussr/PIC/23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5"/>
            <a:ext cx="3384376" cy="2206438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4F271C"/>
      </a:dk2>
      <a:lt2>
        <a:srgbClr val="FFFFFF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0070C0"/>
      </a:accent6>
      <a:hlink>
        <a:srgbClr val="0070C0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1355</Words>
  <Application>Microsoft Office PowerPoint</Application>
  <PresentationFormat>Экран (4:3)</PresentationFormat>
  <Paragraphs>82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</vt:lpstr>
      <vt:lpstr>Города-Герои Великой Отечественной войны </vt:lpstr>
      <vt:lpstr>Слайд 3</vt:lpstr>
      <vt:lpstr>Слайд 4</vt:lpstr>
      <vt:lpstr>Обелиск Славы на Сапун-горе.</vt:lpstr>
      <vt:lpstr>Слайд 6</vt:lpstr>
      <vt:lpstr>Каждый из городов, удостоенных высокого звания Город-герой, внес свою незабываемую страницу в огненную историю Великой Отечественной войны. </vt:lpstr>
      <vt:lpstr>                      Волгоград</vt:lpstr>
      <vt:lpstr>                           Киев</vt:lpstr>
      <vt:lpstr>                                                      Ленинград</vt:lpstr>
      <vt:lpstr>                                     Одесса</vt:lpstr>
      <vt:lpstr>                                     Новороссийск</vt:lpstr>
      <vt:lpstr>                                       Севастополь             </vt:lpstr>
      <vt:lpstr>                                         Керчь</vt:lpstr>
      <vt:lpstr>                                      Тула</vt:lpstr>
      <vt:lpstr>          Смоленск       </vt:lpstr>
      <vt:lpstr>                                                           Минск </vt:lpstr>
      <vt:lpstr>                                     Мурманск</vt:lpstr>
      <vt:lpstr>        Москва</vt:lpstr>
      <vt:lpstr>В Городах Героях созданы особые мемориалы посвященные защитникам города. Особо стоит отметить мемориальный комплекс Мамаев курган, в Волгограде, расположенный в месте, где происходили самые ожесточенные сражения. В Бресте – мемориалом стала сама крепость, которую в назидание потомкам со времен войны частично оставили в руинах.</vt:lpstr>
      <vt:lpstr>В Санкт-Петербурге (Ленинграде) – кроме памятного комплекса в центре города, на рубежах круговой обороны создали мемориал «Зеленый пояс славы» на том месте, где в 1941 г. были остановлены войска противника.</vt:lpstr>
      <vt:lpstr>В Минске одним из символом воинской доблести является величественный «Курган Славы» на месте так называемого «Минского котла», где произошло окружение более 100 тыс. немецких солдат. В Москве, в честь победы в Великой отечественной войне, установлен «Мемориал Победы» на Поклонной горе. Это одна их главных достопримечательностей города героя.  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Antipin</dc:creator>
  <cp:lastModifiedBy>user</cp:lastModifiedBy>
  <cp:revision>99</cp:revision>
  <dcterms:created xsi:type="dcterms:W3CDTF">2015-03-26T09:27:44Z</dcterms:created>
  <dcterms:modified xsi:type="dcterms:W3CDTF">2020-04-25T14:54:02Z</dcterms:modified>
</cp:coreProperties>
</file>